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27" r:id="rId3"/>
    <p:sldId id="324" r:id="rId4"/>
    <p:sldId id="307" r:id="rId5"/>
    <p:sldId id="330" r:id="rId6"/>
    <p:sldId id="331" r:id="rId7"/>
    <p:sldId id="320" r:id="rId8"/>
    <p:sldId id="326" r:id="rId9"/>
    <p:sldId id="313" r:id="rId10"/>
    <p:sldId id="283" r:id="rId11"/>
    <p:sldId id="284" r:id="rId12"/>
    <p:sldId id="321" r:id="rId13"/>
    <p:sldId id="329" r:id="rId14"/>
    <p:sldId id="336" r:id="rId15"/>
    <p:sldId id="263" r:id="rId16"/>
    <p:sldId id="333" r:id="rId17"/>
    <p:sldId id="335" r:id="rId18"/>
    <p:sldId id="27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BE6111"/>
    <a:srgbClr val="2A7286"/>
    <a:srgbClr val="7D0000"/>
    <a:srgbClr val="FF6565"/>
    <a:srgbClr val="D60000"/>
    <a:srgbClr val="EC8128"/>
    <a:srgbClr val="F6BB00"/>
    <a:srgbClr val="3898B2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2" autoAdjust="0"/>
  </p:normalViewPr>
  <p:slideViewPr>
    <p:cSldViewPr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A6DDB-8E36-429F-AEF9-9D278C061A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9121F-0F74-4080-9F2F-B3ACF697B80B}">
      <dgm:prSet phldrT="[Text]"/>
      <dgm:spPr>
        <a:solidFill>
          <a:srgbClr val="7D0000"/>
        </a:solidFill>
      </dgm:spPr>
      <dgm:t>
        <a:bodyPr/>
        <a:lstStyle/>
        <a:p>
          <a:r>
            <a:rPr lang="en-US" dirty="0" smtClean="0"/>
            <a:t>Drugs</a:t>
          </a:r>
          <a:endParaRPr lang="en-US" dirty="0"/>
        </a:p>
      </dgm:t>
    </dgm:pt>
    <dgm:pt modelId="{CC2DFE96-349F-41EB-81AE-0B36375CCEC2}" type="parTrans" cxnId="{0DF96E6D-188F-4425-A427-E2B9C54DFEDA}">
      <dgm:prSet/>
      <dgm:spPr/>
      <dgm:t>
        <a:bodyPr/>
        <a:lstStyle/>
        <a:p>
          <a:endParaRPr lang="en-US"/>
        </a:p>
      </dgm:t>
    </dgm:pt>
    <dgm:pt modelId="{2CBA41D3-A2CF-4E21-B247-2951BB222B70}" type="sibTrans" cxnId="{0DF96E6D-188F-4425-A427-E2B9C54DFEDA}">
      <dgm:prSet/>
      <dgm:spPr/>
      <dgm:t>
        <a:bodyPr/>
        <a:lstStyle/>
        <a:p>
          <a:endParaRPr lang="en-US"/>
        </a:p>
      </dgm:t>
    </dgm:pt>
    <dgm:pt modelId="{83A90C1A-9573-48C0-A0DA-B4CFA9BA6BDE}">
      <dgm:prSet phldrT="[Text]"/>
      <dgm:spPr>
        <a:solidFill>
          <a:srgbClr val="BE6111"/>
        </a:solidFill>
      </dgm:spPr>
      <dgm:t>
        <a:bodyPr/>
        <a:lstStyle/>
        <a:p>
          <a:r>
            <a:rPr lang="en-US" dirty="0" smtClean="0"/>
            <a:t>Biologics</a:t>
          </a:r>
        </a:p>
      </dgm:t>
    </dgm:pt>
    <dgm:pt modelId="{A7AF7072-CB26-454E-9185-555AC4582E82}" type="parTrans" cxnId="{DD64A012-7D58-4C6B-A278-C85EC1D3661F}">
      <dgm:prSet/>
      <dgm:spPr/>
      <dgm:t>
        <a:bodyPr/>
        <a:lstStyle/>
        <a:p>
          <a:endParaRPr lang="en-US"/>
        </a:p>
      </dgm:t>
    </dgm:pt>
    <dgm:pt modelId="{00D6684C-7908-4C45-A3C2-590A9DC5E4E4}" type="sibTrans" cxnId="{DD64A012-7D58-4C6B-A278-C85EC1D3661F}">
      <dgm:prSet/>
      <dgm:spPr/>
      <dgm:t>
        <a:bodyPr/>
        <a:lstStyle/>
        <a:p>
          <a:endParaRPr lang="en-US"/>
        </a:p>
      </dgm:t>
    </dgm:pt>
    <dgm:pt modelId="{C37336D3-B568-49DC-9BE4-EE26977B4F27}">
      <dgm:prSet phldrT="[Text]"/>
      <dgm:spPr>
        <a:solidFill>
          <a:srgbClr val="BF9000"/>
        </a:solidFill>
      </dgm:spPr>
      <dgm:t>
        <a:bodyPr/>
        <a:lstStyle/>
        <a:p>
          <a:r>
            <a:rPr lang="en-US" dirty="0"/>
            <a:t>Medical Devices</a:t>
          </a:r>
        </a:p>
      </dgm:t>
    </dgm:pt>
    <dgm:pt modelId="{91044568-1922-42C5-B1ED-3C22BDC5370A}" type="parTrans" cxnId="{C70BD10A-C088-4958-90B4-79C714E74AD5}">
      <dgm:prSet/>
      <dgm:spPr/>
      <dgm:t>
        <a:bodyPr/>
        <a:lstStyle/>
        <a:p>
          <a:endParaRPr lang="en-US"/>
        </a:p>
      </dgm:t>
    </dgm:pt>
    <dgm:pt modelId="{0DCA1D68-871D-48B8-A143-48FBEBC58A39}" type="sibTrans" cxnId="{C70BD10A-C088-4958-90B4-79C714E74AD5}">
      <dgm:prSet/>
      <dgm:spPr/>
      <dgm:t>
        <a:bodyPr/>
        <a:lstStyle/>
        <a:p>
          <a:endParaRPr lang="en-US"/>
        </a:p>
      </dgm:t>
    </dgm:pt>
    <dgm:pt modelId="{A880EF09-290D-4927-B6EA-84729EE06AA1}">
      <dgm:prSet phldrT="[Text]"/>
      <dgm:spPr>
        <a:solidFill>
          <a:srgbClr val="2A7286"/>
        </a:solidFill>
      </dgm:spPr>
      <dgm:t>
        <a:bodyPr/>
        <a:lstStyle/>
        <a:p>
          <a:r>
            <a:rPr lang="en-US" dirty="0"/>
            <a:t>Dietary Supplements</a:t>
          </a:r>
        </a:p>
      </dgm:t>
    </dgm:pt>
    <dgm:pt modelId="{5D1A6146-3A5D-454A-A291-DB58674B76BD}" type="parTrans" cxnId="{96297570-A244-43BC-A08B-82DE18AF706A}">
      <dgm:prSet/>
      <dgm:spPr/>
      <dgm:t>
        <a:bodyPr/>
        <a:lstStyle/>
        <a:p>
          <a:endParaRPr lang="en-US"/>
        </a:p>
      </dgm:t>
    </dgm:pt>
    <dgm:pt modelId="{C5A50949-721A-4DD2-A1ED-66B3C4BDF7D0}" type="sibTrans" cxnId="{96297570-A244-43BC-A08B-82DE18AF706A}">
      <dgm:prSet/>
      <dgm:spPr/>
      <dgm:t>
        <a:bodyPr/>
        <a:lstStyle/>
        <a:p>
          <a:endParaRPr lang="en-US"/>
        </a:p>
      </dgm:t>
    </dgm:pt>
    <dgm:pt modelId="{ADCE8578-565E-4381-A207-6E99C9658CB0}" type="pres">
      <dgm:prSet presAssocID="{F8EA6DDB-8E36-429F-AEF9-9D278C061A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C294B-7348-40D7-AB67-DA248AF0A0F6}" type="pres">
      <dgm:prSet presAssocID="{8AC9121F-0F74-4080-9F2F-B3ACF697B80B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2695B69-7499-4B59-B6FF-06140F5F2E34}" type="pres">
      <dgm:prSet presAssocID="{2CBA41D3-A2CF-4E21-B247-2951BB222B70}" presName="sibTrans" presStyleCnt="0"/>
      <dgm:spPr/>
    </dgm:pt>
    <dgm:pt modelId="{ECAC28F7-F87A-441A-91AE-7B08C364721C}" type="pres">
      <dgm:prSet presAssocID="{83A90C1A-9573-48C0-A0DA-B4CFA9BA6BDE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511498-88EE-493E-B2D0-C678F44DD578}" type="pres">
      <dgm:prSet presAssocID="{00D6684C-7908-4C45-A3C2-590A9DC5E4E4}" presName="sibTrans" presStyleCnt="0"/>
      <dgm:spPr/>
    </dgm:pt>
    <dgm:pt modelId="{104D64BD-8374-44F2-A871-208D9B8638A7}" type="pres">
      <dgm:prSet presAssocID="{C37336D3-B568-49DC-9BE4-EE26977B4F27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DA33D14-CE6E-4988-B0C3-43BAD4F7FEBA}" type="pres">
      <dgm:prSet presAssocID="{0DCA1D68-871D-48B8-A143-48FBEBC58A39}" presName="sibTrans" presStyleCnt="0"/>
      <dgm:spPr/>
    </dgm:pt>
    <dgm:pt modelId="{0AE8C4B7-966E-4A47-951E-6404CA1B3507}" type="pres">
      <dgm:prSet presAssocID="{A880EF09-290D-4927-B6EA-84729EE06AA1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939D91D-BDFC-4606-9054-21386787AA5B}" type="presOf" srcId="{F8EA6DDB-8E36-429F-AEF9-9D278C061A5B}" destId="{ADCE8578-565E-4381-A207-6E99C9658CB0}" srcOrd="0" destOrd="0" presId="urn:microsoft.com/office/officeart/2005/8/layout/default"/>
    <dgm:cxn modelId="{C70BD10A-C088-4958-90B4-79C714E74AD5}" srcId="{F8EA6DDB-8E36-429F-AEF9-9D278C061A5B}" destId="{C37336D3-B568-49DC-9BE4-EE26977B4F27}" srcOrd="2" destOrd="0" parTransId="{91044568-1922-42C5-B1ED-3C22BDC5370A}" sibTransId="{0DCA1D68-871D-48B8-A143-48FBEBC58A39}"/>
    <dgm:cxn modelId="{7A143864-4004-456F-B05F-AB5F451AF4F1}" type="presOf" srcId="{8AC9121F-0F74-4080-9F2F-B3ACF697B80B}" destId="{FCCC294B-7348-40D7-AB67-DA248AF0A0F6}" srcOrd="0" destOrd="0" presId="urn:microsoft.com/office/officeart/2005/8/layout/default"/>
    <dgm:cxn modelId="{0DF96E6D-188F-4425-A427-E2B9C54DFEDA}" srcId="{F8EA6DDB-8E36-429F-AEF9-9D278C061A5B}" destId="{8AC9121F-0F74-4080-9F2F-B3ACF697B80B}" srcOrd="0" destOrd="0" parTransId="{CC2DFE96-349F-41EB-81AE-0B36375CCEC2}" sibTransId="{2CBA41D3-A2CF-4E21-B247-2951BB222B70}"/>
    <dgm:cxn modelId="{96297570-A244-43BC-A08B-82DE18AF706A}" srcId="{F8EA6DDB-8E36-429F-AEF9-9D278C061A5B}" destId="{A880EF09-290D-4927-B6EA-84729EE06AA1}" srcOrd="3" destOrd="0" parTransId="{5D1A6146-3A5D-454A-A291-DB58674B76BD}" sibTransId="{C5A50949-721A-4DD2-A1ED-66B3C4BDF7D0}"/>
    <dgm:cxn modelId="{F175277B-8A5C-4979-A5F2-77A96BED4C6D}" type="presOf" srcId="{83A90C1A-9573-48C0-A0DA-B4CFA9BA6BDE}" destId="{ECAC28F7-F87A-441A-91AE-7B08C364721C}" srcOrd="0" destOrd="0" presId="urn:microsoft.com/office/officeart/2005/8/layout/default"/>
    <dgm:cxn modelId="{DD64A012-7D58-4C6B-A278-C85EC1D3661F}" srcId="{F8EA6DDB-8E36-429F-AEF9-9D278C061A5B}" destId="{83A90C1A-9573-48C0-A0DA-B4CFA9BA6BDE}" srcOrd="1" destOrd="0" parTransId="{A7AF7072-CB26-454E-9185-555AC4582E82}" sibTransId="{00D6684C-7908-4C45-A3C2-590A9DC5E4E4}"/>
    <dgm:cxn modelId="{CB895A40-9790-49E5-B135-DB561167D9E8}" type="presOf" srcId="{A880EF09-290D-4927-B6EA-84729EE06AA1}" destId="{0AE8C4B7-966E-4A47-951E-6404CA1B3507}" srcOrd="0" destOrd="0" presId="urn:microsoft.com/office/officeart/2005/8/layout/default"/>
    <dgm:cxn modelId="{0E34F8B3-F642-4577-8508-46DF67CA93A8}" type="presOf" srcId="{C37336D3-B568-49DC-9BE4-EE26977B4F27}" destId="{104D64BD-8374-44F2-A871-208D9B8638A7}" srcOrd="0" destOrd="0" presId="urn:microsoft.com/office/officeart/2005/8/layout/default"/>
    <dgm:cxn modelId="{345140FD-B16F-4F0C-844E-D2C398AEA860}" type="presParOf" srcId="{ADCE8578-565E-4381-A207-6E99C9658CB0}" destId="{FCCC294B-7348-40D7-AB67-DA248AF0A0F6}" srcOrd="0" destOrd="0" presId="urn:microsoft.com/office/officeart/2005/8/layout/default"/>
    <dgm:cxn modelId="{4B6D3841-93A5-4EF8-B57A-5D2B9CB483A2}" type="presParOf" srcId="{ADCE8578-565E-4381-A207-6E99C9658CB0}" destId="{02695B69-7499-4B59-B6FF-06140F5F2E34}" srcOrd="1" destOrd="0" presId="urn:microsoft.com/office/officeart/2005/8/layout/default"/>
    <dgm:cxn modelId="{00FC84E0-FED9-4D51-9390-7415D7378CF9}" type="presParOf" srcId="{ADCE8578-565E-4381-A207-6E99C9658CB0}" destId="{ECAC28F7-F87A-441A-91AE-7B08C364721C}" srcOrd="2" destOrd="0" presId="urn:microsoft.com/office/officeart/2005/8/layout/default"/>
    <dgm:cxn modelId="{A006E7FC-B1C7-4871-9E28-768B00C5DB8B}" type="presParOf" srcId="{ADCE8578-565E-4381-A207-6E99C9658CB0}" destId="{85511498-88EE-493E-B2D0-C678F44DD578}" srcOrd="3" destOrd="0" presId="urn:microsoft.com/office/officeart/2005/8/layout/default"/>
    <dgm:cxn modelId="{253E9295-6850-436F-A398-4A768F765DFA}" type="presParOf" srcId="{ADCE8578-565E-4381-A207-6E99C9658CB0}" destId="{104D64BD-8374-44F2-A871-208D9B8638A7}" srcOrd="4" destOrd="0" presId="urn:microsoft.com/office/officeart/2005/8/layout/default"/>
    <dgm:cxn modelId="{A4505E94-82F6-4CAA-B61C-7D23B27D95A2}" type="presParOf" srcId="{ADCE8578-565E-4381-A207-6E99C9658CB0}" destId="{FDA33D14-CE6E-4988-B0C3-43BAD4F7FEBA}" srcOrd="5" destOrd="0" presId="urn:microsoft.com/office/officeart/2005/8/layout/default"/>
    <dgm:cxn modelId="{17AA4E9E-08EF-456B-AAED-4C3CC7335AD1}" type="presParOf" srcId="{ADCE8578-565E-4381-A207-6E99C9658CB0}" destId="{0AE8C4B7-966E-4A47-951E-6404CA1B350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A6DDB-8E36-429F-AEF9-9D278C061A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9121F-0F74-4080-9F2F-B3ACF697B80B}">
      <dgm:prSet phldrT="[Text]" custT="1"/>
      <dgm:spPr>
        <a:solidFill>
          <a:srgbClr val="7D0000"/>
        </a:solidFill>
      </dgm:spPr>
      <dgm:t>
        <a:bodyPr lIns="0" tIns="0" rIns="0" bIns="0"/>
        <a:lstStyle/>
        <a:p>
          <a:r>
            <a:rPr lang="en-US" sz="1600" dirty="0"/>
            <a:t>Drug </a:t>
          </a:r>
          <a:r>
            <a:rPr lang="en-US" sz="1600" dirty="0" smtClean="0"/>
            <a:t>Discovery/ </a:t>
          </a:r>
          <a:r>
            <a:rPr lang="en-US" sz="1600" dirty="0"/>
            <a:t>Development</a:t>
          </a:r>
        </a:p>
      </dgm:t>
    </dgm:pt>
    <dgm:pt modelId="{CC2DFE96-349F-41EB-81AE-0B36375CCEC2}" type="parTrans" cxnId="{0DF96E6D-188F-4425-A427-E2B9C54DFEDA}">
      <dgm:prSet/>
      <dgm:spPr/>
      <dgm:t>
        <a:bodyPr/>
        <a:lstStyle/>
        <a:p>
          <a:endParaRPr lang="en-US" sz="1800"/>
        </a:p>
      </dgm:t>
    </dgm:pt>
    <dgm:pt modelId="{2CBA41D3-A2CF-4E21-B247-2951BB222B70}" type="sibTrans" cxnId="{0DF96E6D-188F-4425-A427-E2B9C54DFEDA}">
      <dgm:prSet/>
      <dgm:spPr/>
      <dgm:t>
        <a:bodyPr/>
        <a:lstStyle/>
        <a:p>
          <a:endParaRPr lang="en-US" sz="1800"/>
        </a:p>
      </dgm:t>
    </dgm:pt>
    <dgm:pt modelId="{EF02A241-5DE7-4D41-A6D7-F65FACDE4A06}">
      <dgm:prSet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Product Development</a:t>
          </a:r>
        </a:p>
      </dgm:t>
    </dgm:pt>
    <dgm:pt modelId="{D9CD2287-5506-460C-AEEB-3CC216BF878F}" type="parTrans" cxnId="{AC29B7C8-50A2-4C0A-A365-1DB7B32EA749}">
      <dgm:prSet/>
      <dgm:spPr/>
      <dgm:t>
        <a:bodyPr/>
        <a:lstStyle/>
        <a:p>
          <a:endParaRPr lang="en-US" sz="1800"/>
        </a:p>
      </dgm:t>
    </dgm:pt>
    <dgm:pt modelId="{FEBF23C2-DC81-462D-8689-4F020AD1E1D8}" type="sibTrans" cxnId="{AC29B7C8-50A2-4C0A-A365-1DB7B32EA749}">
      <dgm:prSet/>
      <dgm:spPr/>
      <dgm:t>
        <a:bodyPr/>
        <a:lstStyle/>
        <a:p>
          <a:endParaRPr lang="en-US" sz="1800"/>
        </a:p>
      </dgm:t>
    </dgm:pt>
    <dgm:pt modelId="{5DC49F2F-CBD1-41CB-9366-836B87807AE4}">
      <dgm:prSet custT="1"/>
      <dgm:spPr>
        <a:solidFill>
          <a:srgbClr val="BF9000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Project Management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02855F39-F0DE-4CC9-B04D-72D4A526B4D5}" type="parTrans" cxnId="{7B8E8217-EEDB-44B0-B130-B356712D51A5}">
      <dgm:prSet/>
      <dgm:spPr/>
      <dgm:t>
        <a:bodyPr/>
        <a:lstStyle/>
        <a:p>
          <a:endParaRPr lang="en-US" sz="1800"/>
        </a:p>
      </dgm:t>
    </dgm:pt>
    <dgm:pt modelId="{B80B2C4A-7444-4494-B92E-A4C2C48B2A7D}" type="sibTrans" cxnId="{7B8E8217-EEDB-44B0-B130-B356712D51A5}">
      <dgm:prSet/>
      <dgm:spPr/>
      <dgm:t>
        <a:bodyPr/>
        <a:lstStyle/>
        <a:p>
          <a:endParaRPr lang="en-US" sz="1800"/>
        </a:p>
      </dgm:t>
    </dgm:pt>
    <dgm:pt modelId="{27416604-BD7D-420C-9683-A09B7F86C320}">
      <dgm:prSet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Production</a:t>
          </a:r>
          <a:r>
            <a:rPr lang="en-US" sz="1600" dirty="0" smtClean="0">
              <a:latin typeface="+mn-lt"/>
              <a:ea typeface="ヒラギノ角ゴ Pro W3" charset="-128"/>
            </a:rPr>
            <a:t>/  Process </a:t>
          </a:r>
          <a:r>
            <a:rPr lang="en-US" sz="1600" dirty="0">
              <a:latin typeface="+mn-lt"/>
              <a:ea typeface="ヒラギノ角ゴ Pro W3" charset="-128"/>
            </a:rPr>
            <a:t>Engineering</a:t>
          </a:r>
        </a:p>
      </dgm:t>
    </dgm:pt>
    <dgm:pt modelId="{1ADC7376-209E-4615-A0EB-54F132089E86}" type="parTrans" cxnId="{1F019D05-85DB-433F-B6FF-B9B6EB649B85}">
      <dgm:prSet/>
      <dgm:spPr/>
      <dgm:t>
        <a:bodyPr/>
        <a:lstStyle/>
        <a:p>
          <a:endParaRPr lang="en-US" sz="1800"/>
        </a:p>
      </dgm:t>
    </dgm:pt>
    <dgm:pt modelId="{F15CC321-2A1A-4755-849D-ACAE6E7E5AD1}" type="sibTrans" cxnId="{1F019D05-85DB-433F-B6FF-B9B6EB649B85}">
      <dgm:prSet/>
      <dgm:spPr/>
      <dgm:t>
        <a:bodyPr/>
        <a:lstStyle/>
        <a:p>
          <a:endParaRPr lang="en-US" sz="1800"/>
        </a:p>
      </dgm:t>
    </dgm:pt>
    <dgm:pt modelId="{9D93DF11-624F-4EBE-84EB-F4EAE6F5876C}">
      <dgm:prSet custT="1"/>
      <dgm:spPr>
        <a:solidFill>
          <a:srgbClr val="7D0000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Quality </a:t>
          </a:r>
          <a:r>
            <a:rPr lang="en-US" sz="1600" dirty="0" smtClean="0">
              <a:latin typeface="+mn-lt"/>
              <a:ea typeface="ヒラギノ角ゴ Pro W3" charset="-128"/>
            </a:rPr>
            <a:t>Assurance/ Quality </a:t>
          </a:r>
          <a:r>
            <a:rPr lang="en-US" sz="1600" dirty="0">
              <a:latin typeface="+mn-lt"/>
              <a:ea typeface="ヒラギノ角ゴ Pro W3" charset="-128"/>
            </a:rPr>
            <a:t>Control</a:t>
          </a:r>
        </a:p>
      </dgm:t>
    </dgm:pt>
    <dgm:pt modelId="{5B8F36FD-738B-46BB-A96B-29E90B6DA874}" type="parTrans" cxnId="{FFEB6C86-69FB-439D-A617-0A168A9DD981}">
      <dgm:prSet/>
      <dgm:spPr/>
      <dgm:t>
        <a:bodyPr/>
        <a:lstStyle/>
        <a:p>
          <a:endParaRPr lang="en-US" sz="1800"/>
        </a:p>
      </dgm:t>
    </dgm:pt>
    <dgm:pt modelId="{62B21EC8-3AFA-4112-8C5E-E43C123DB4D3}" type="sibTrans" cxnId="{FFEB6C86-69FB-439D-A617-0A168A9DD981}">
      <dgm:prSet/>
      <dgm:spPr/>
      <dgm:t>
        <a:bodyPr/>
        <a:lstStyle/>
        <a:p>
          <a:endParaRPr lang="en-US" sz="1800"/>
        </a:p>
      </dgm:t>
    </dgm:pt>
    <dgm:pt modelId="{B5E1870B-74F7-4F99-907E-E7F5A56655B9}">
      <dgm:prSet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Regulatory Affairs 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E704C4F5-077A-4DE0-8010-93A0AEA4FA52}" type="parTrans" cxnId="{340ED9F0-C494-49CE-83AC-4D90758ED212}">
      <dgm:prSet/>
      <dgm:spPr/>
      <dgm:t>
        <a:bodyPr/>
        <a:lstStyle/>
        <a:p>
          <a:endParaRPr lang="en-US" sz="1800"/>
        </a:p>
      </dgm:t>
    </dgm:pt>
    <dgm:pt modelId="{04896C75-1BDB-41B4-B53F-5789244329AC}" type="sibTrans" cxnId="{340ED9F0-C494-49CE-83AC-4D90758ED212}">
      <dgm:prSet/>
      <dgm:spPr/>
      <dgm:t>
        <a:bodyPr/>
        <a:lstStyle/>
        <a:p>
          <a:endParaRPr lang="en-US" sz="1800"/>
        </a:p>
      </dgm:t>
    </dgm:pt>
    <dgm:pt modelId="{5638DEE2-7BAD-49EF-8B54-B945300773AF}">
      <dgm:prSet custT="1"/>
      <dgm:spPr>
        <a:solidFill>
          <a:srgbClr val="BF9000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Clinical Trials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13DF4B63-237D-42C4-ACCA-58A9CBEA9875}" type="parTrans" cxnId="{B6AFFD31-D3C7-48A3-915C-441E5C0CD8B6}">
      <dgm:prSet/>
      <dgm:spPr/>
      <dgm:t>
        <a:bodyPr/>
        <a:lstStyle/>
        <a:p>
          <a:endParaRPr lang="en-US" sz="1800"/>
        </a:p>
      </dgm:t>
    </dgm:pt>
    <dgm:pt modelId="{5A583031-7B78-47F0-9EAB-1446E1E344FF}" type="sibTrans" cxnId="{B6AFFD31-D3C7-48A3-915C-441E5C0CD8B6}">
      <dgm:prSet/>
      <dgm:spPr/>
      <dgm:t>
        <a:bodyPr/>
        <a:lstStyle/>
        <a:p>
          <a:endParaRPr lang="en-US" sz="1800"/>
        </a:p>
      </dgm:t>
    </dgm:pt>
    <dgm:pt modelId="{1F8EACCD-3562-40C1-9C74-167DD18A61B8}">
      <dgm:prSet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600" dirty="0" smtClean="0">
              <a:latin typeface="+mn-lt"/>
              <a:ea typeface="ヒラギノ角ゴ Pro W3" charset="-128"/>
            </a:rPr>
            <a:t>Strategy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E3834BF5-37C2-427B-B23D-2BF449760FC8}" type="parTrans" cxnId="{1B60047F-C3D7-4509-A5B8-7DE510CC2362}">
      <dgm:prSet/>
      <dgm:spPr/>
      <dgm:t>
        <a:bodyPr/>
        <a:lstStyle/>
        <a:p>
          <a:endParaRPr lang="en-US" sz="1800"/>
        </a:p>
      </dgm:t>
    </dgm:pt>
    <dgm:pt modelId="{4CFF8F4B-190E-4EDA-AAE3-867744B2A2C6}" type="sibTrans" cxnId="{1B60047F-C3D7-4509-A5B8-7DE510CC2362}">
      <dgm:prSet/>
      <dgm:spPr/>
      <dgm:t>
        <a:bodyPr/>
        <a:lstStyle/>
        <a:p>
          <a:endParaRPr lang="en-US" sz="1800"/>
        </a:p>
      </dgm:t>
    </dgm:pt>
    <dgm:pt modelId="{429028A5-0526-4882-B5D6-ADDA3E8130E0}">
      <dgm:prSet custT="1"/>
      <dgm:spPr>
        <a:solidFill>
          <a:srgbClr val="7D0000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Licensing &amp; Partnerships</a:t>
          </a:r>
        </a:p>
      </dgm:t>
    </dgm:pt>
    <dgm:pt modelId="{92731497-0638-4DBB-A82B-1B1B11A5D6F9}" type="parTrans" cxnId="{6B4F55C1-1655-41CB-BAA7-F673969942C4}">
      <dgm:prSet/>
      <dgm:spPr/>
      <dgm:t>
        <a:bodyPr/>
        <a:lstStyle/>
        <a:p>
          <a:endParaRPr lang="en-US" sz="1800"/>
        </a:p>
      </dgm:t>
    </dgm:pt>
    <dgm:pt modelId="{856AA92A-F43F-47C0-B774-75CFD7CDE1A5}" type="sibTrans" cxnId="{6B4F55C1-1655-41CB-BAA7-F673969942C4}">
      <dgm:prSet/>
      <dgm:spPr/>
      <dgm:t>
        <a:bodyPr/>
        <a:lstStyle/>
        <a:p>
          <a:endParaRPr lang="en-US" sz="1800"/>
        </a:p>
      </dgm:t>
    </dgm:pt>
    <dgm:pt modelId="{E4F53E10-07C7-4755-BCEB-146D118094BF}">
      <dgm:prSet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600" smtClean="0">
              <a:latin typeface="+mn-lt"/>
              <a:ea typeface="ヒラギノ角ゴ Pro W3" charset="-128"/>
            </a:rPr>
            <a:t>Corporate Communications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079D58A5-746C-4C07-ACFC-4F00FDA29882}" type="parTrans" cxnId="{372EFB17-8F1C-4F9E-BDDA-6C94A0A41A32}">
      <dgm:prSet/>
      <dgm:spPr/>
      <dgm:t>
        <a:bodyPr/>
        <a:lstStyle/>
        <a:p>
          <a:endParaRPr lang="en-US" sz="1800"/>
        </a:p>
      </dgm:t>
    </dgm:pt>
    <dgm:pt modelId="{31344C2F-146B-4B52-888E-BA462723C815}" type="sibTrans" cxnId="{372EFB17-8F1C-4F9E-BDDA-6C94A0A41A32}">
      <dgm:prSet/>
      <dgm:spPr/>
      <dgm:t>
        <a:bodyPr/>
        <a:lstStyle/>
        <a:p>
          <a:endParaRPr lang="en-US" sz="1800"/>
        </a:p>
      </dgm:t>
    </dgm:pt>
    <dgm:pt modelId="{B1CAE545-D553-4D3B-823F-0B884E33417F}">
      <dgm:prSet custT="1"/>
      <dgm:spPr>
        <a:solidFill>
          <a:srgbClr val="BF9000"/>
        </a:solidFill>
      </dgm:spPr>
      <dgm:t>
        <a:bodyPr lIns="0" tIns="0" rIns="0" bIns="0"/>
        <a:lstStyle/>
        <a:p>
          <a:r>
            <a:rPr lang="en-US" sz="1600" dirty="0" smtClean="0">
              <a:latin typeface="+mn-lt"/>
              <a:ea typeface="ヒラギノ角ゴ Pro W3" charset="-128"/>
            </a:rPr>
            <a:t> Corporate Development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45DD5D9B-BB82-431D-A6A3-04EA09F99DB4}" type="parTrans" cxnId="{B8110BD9-3B7C-4365-8E5E-F2ABBD43BF07}">
      <dgm:prSet/>
      <dgm:spPr/>
      <dgm:t>
        <a:bodyPr/>
        <a:lstStyle/>
        <a:p>
          <a:endParaRPr lang="en-US" sz="1800"/>
        </a:p>
      </dgm:t>
    </dgm:pt>
    <dgm:pt modelId="{4DFF38D2-306C-4632-A6A5-9171BC59ED40}" type="sibTrans" cxnId="{B8110BD9-3B7C-4365-8E5E-F2ABBD43BF07}">
      <dgm:prSet/>
      <dgm:spPr/>
      <dgm:t>
        <a:bodyPr/>
        <a:lstStyle/>
        <a:p>
          <a:endParaRPr lang="en-US" sz="1800"/>
        </a:p>
      </dgm:t>
    </dgm:pt>
    <dgm:pt modelId="{B5021B02-150A-43BD-A76D-D09C450A3EE3}">
      <dgm:prSet custT="1"/>
      <dgm:spPr>
        <a:solidFill>
          <a:srgbClr val="7D0000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Software Development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977DDC7D-4759-470C-93DD-F24D8792F319}" type="parTrans" cxnId="{346F8040-AB32-407F-85C4-67112FAA7062}">
      <dgm:prSet/>
      <dgm:spPr/>
      <dgm:t>
        <a:bodyPr/>
        <a:lstStyle/>
        <a:p>
          <a:endParaRPr lang="en-US" sz="1800"/>
        </a:p>
      </dgm:t>
    </dgm:pt>
    <dgm:pt modelId="{A9C28812-4207-43B1-8290-DBCDD3DF035E}" type="sibTrans" cxnId="{346F8040-AB32-407F-85C4-67112FAA7062}">
      <dgm:prSet/>
      <dgm:spPr/>
      <dgm:t>
        <a:bodyPr/>
        <a:lstStyle/>
        <a:p>
          <a:endParaRPr lang="en-US" sz="1800"/>
        </a:p>
      </dgm:t>
    </dgm:pt>
    <dgm:pt modelId="{7E8D20DD-0560-4CDA-8734-0074F81D72E6}">
      <dgm:prSet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Finance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9156D3A1-7B9D-4974-9570-57460BEB1DE5}" type="parTrans" cxnId="{7FBC6E7D-8E03-4AF6-A774-2EDB29625185}">
      <dgm:prSet/>
      <dgm:spPr/>
      <dgm:t>
        <a:bodyPr/>
        <a:lstStyle/>
        <a:p>
          <a:endParaRPr lang="en-US" sz="1800"/>
        </a:p>
      </dgm:t>
    </dgm:pt>
    <dgm:pt modelId="{0582119B-FE3D-4C4B-9BFF-BAB3CEE99894}" type="sibTrans" cxnId="{7FBC6E7D-8E03-4AF6-A774-2EDB29625185}">
      <dgm:prSet/>
      <dgm:spPr/>
      <dgm:t>
        <a:bodyPr/>
        <a:lstStyle/>
        <a:p>
          <a:endParaRPr lang="en-US" sz="1800"/>
        </a:p>
      </dgm:t>
    </dgm:pt>
    <dgm:pt modelId="{828F69FB-FD58-4350-B22B-306BF24C8C54}">
      <dgm:prSet custT="1"/>
      <dgm:spPr>
        <a:solidFill>
          <a:srgbClr val="BF9000"/>
        </a:solidFill>
      </dgm:spPr>
      <dgm:t>
        <a:bodyPr lIns="0" tIns="0" rIns="0" bIns="0"/>
        <a:lstStyle/>
        <a:p>
          <a:r>
            <a:rPr lang="en-US" sz="1600" dirty="0" smtClean="0">
              <a:latin typeface="+mn-lt"/>
              <a:ea typeface="ヒラギノ角ゴ Pro W3" charset="-128"/>
            </a:rPr>
            <a:t>Marketing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538C24A6-1C75-47D3-BF74-97E7F2D05CDA}" type="parTrans" cxnId="{6384E924-5995-4D85-8A88-9F433452BBCC}">
      <dgm:prSet/>
      <dgm:spPr/>
      <dgm:t>
        <a:bodyPr/>
        <a:lstStyle/>
        <a:p>
          <a:endParaRPr lang="en-US" sz="1800"/>
        </a:p>
      </dgm:t>
    </dgm:pt>
    <dgm:pt modelId="{F612E282-1152-4A99-AABB-300DABC28449}" type="sibTrans" cxnId="{6384E924-5995-4D85-8A88-9F433452BBCC}">
      <dgm:prSet/>
      <dgm:spPr/>
      <dgm:t>
        <a:bodyPr/>
        <a:lstStyle/>
        <a:p>
          <a:endParaRPr lang="en-US" sz="1800"/>
        </a:p>
      </dgm:t>
    </dgm:pt>
    <dgm:pt modelId="{715AA2B4-665D-46CE-955F-78A4B37F82B3}">
      <dgm:prSet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Enterprise Resource Planning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CD82F861-B446-4838-9E14-A72AAA6E4560}" type="parTrans" cxnId="{D718AB1F-05CB-4BDF-812B-51C304C9009B}">
      <dgm:prSet/>
      <dgm:spPr/>
      <dgm:t>
        <a:bodyPr/>
        <a:lstStyle/>
        <a:p>
          <a:endParaRPr lang="en-US" sz="1800"/>
        </a:p>
      </dgm:t>
    </dgm:pt>
    <dgm:pt modelId="{5AE6F502-95B1-4FE8-B792-E80B5945F3DE}" type="sibTrans" cxnId="{D718AB1F-05CB-4BDF-812B-51C304C9009B}">
      <dgm:prSet/>
      <dgm:spPr/>
      <dgm:t>
        <a:bodyPr/>
        <a:lstStyle/>
        <a:p>
          <a:endParaRPr lang="en-US" sz="1800"/>
        </a:p>
      </dgm:t>
    </dgm:pt>
    <dgm:pt modelId="{E7C04F9F-D7BC-4671-ACCB-6EC2B4003DED}">
      <dgm:prSet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600" dirty="0" smtClean="0">
              <a:latin typeface="+mn-lt"/>
              <a:ea typeface="ヒラギノ角ゴ Pro W3" charset="-128"/>
            </a:rPr>
            <a:t>Supply Chain Management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BA575817-8D09-46F0-B179-A22D5D313A11}" type="sibTrans" cxnId="{170737C8-C469-4ECA-A0BF-E1539FBDF454}">
      <dgm:prSet/>
      <dgm:spPr/>
      <dgm:t>
        <a:bodyPr/>
        <a:lstStyle/>
        <a:p>
          <a:endParaRPr lang="en-US" sz="1800"/>
        </a:p>
      </dgm:t>
    </dgm:pt>
    <dgm:pt modelId="{8DE77F8D-47A8-4625-8C21-CA84996FBCD8}" type="parTrans" cxnId="{170737C8-C469-4ECA-A0BF-E1539FBDF454}">
      <dgm:prSet/>
      <dgm:spPr/>
      <dgm:t>
        <a:bodyPr/>
        <a:lstStyle/>
        <a:p>
          <a:endParaRPr lang="en-US" sz="1800"/>
        </a:p>
      </dgm:t>
    </dgm:pt>
    <dgm:pt modelId="{ADCE8578-565E-4381-A207-6E99C9658CB0}" type="pres">
      <dgm:prSet presAssocID="{F8EA6DDB-8E36-429F-AEF9-9D278C061A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C294B-7348-40D7-AB67-DA248AF0A0F6}" type="pres">
      <dgm:prSet presAssocID="{8AC9121F-0F74-4080-9F2F-B3ACF697B80B}" presName="node" presStyleLbl="node1" presStyleIdx="0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2695B69-7499-4B59-B6FF-06140F5F2E34}" type="pres">
      <dgm:prSet presAssocID="{2CBA41D3-A2CF-4E21-B247-2951BB222B70}" presName="sibTrans" presStyleCnt="0"/>
      <dgm:spPr/>
    </dgm:pt>
    <dgm:pt modelId="{10C89B62-FCD5-4B0F-BD3F-E1A64F6B73C5}" type="pres">
      <dgm:prSet presAssocID="{EF02A241-5DE7-4D41-A6D7-F65FACDE4A06}" presName="node" presStyleLbl="node1" presStyleIdx="1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854A9FE-71C7-4551-9E3A-F0A6BF26495E}" type="pres">
      <dgm:prSet presAssocID="{FEBF23C2-DC81-462D-8689-4F020AD1E1D8}" presName="sibTrans" presStyleCnt="0"/>
      <dgm:spPr/>
    </dgm:pt>
    <dgm:pt modelId="{69C6C89D-5F8F-48F4-B80B-2E7125B0D41F}" type="pres">
      <dgm:prSet presAssocID="{5DC49F2F-CBD1-41CB-9366-836B87807AE4}" presName="node" presStyleLbl="node1" presStyleIdx="2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894D31-B9C2-4B41-A239-08FC244E6671}" type="pres">
      <dgm:prSet presAssocID="{B80B2C4A-7444-4494-B92E-A4C2C48B2A7D}" presName="sibTrans" presStyleCnt="0"/>
      <dgm:spPr/>
    </dgm:pt>
    <dgm:pt modelId="{013BC72E-E147-4A7F-8818-44125161ECD5}" type="pres">
      <dgm:prSet presAssocID="{27416604-BD7D-420C-9683-A09B7F86C320}" presName="node" presStyleLbl="node1" presStyleIdx="3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64FD07-8E71-46EA-8245-2FEC6FF2A9C2}" type="pres">
      <dgm:prSet presAssocID="{F15CC321-2A1A-4755-849D-ACAE6E7E5AD1}" presName="sibTrans" presStyleCnt="0"/>
      <dgm:spPr/>
    </dgm:pt>
    <dgm:pt modelId="{1C6E4C06-69A7-49D9-8952-1F12C8920606}" type="pres">
      <dgm:prSet presAssocID="{9D93DF11-624F-4EBE-84EB-F4EAE6F5876C}" presName="node" presStyleLbl="node1" presStyleIdx="4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83F996-C214-41AE-86B4-297EF4725D8B}" type="pres">
      <dgm:prSet presAssocID="{62B21EC8-3AFA-4112-8C5E-E43C123DB4D3}" presName="sibTrans" presStyleCnt="0"/>
      <dgm:spPr/>
    </dgm:pt>
    <dgm:pt modelId="{C0BD9709-F357-4291-8E50-14E39C43C339}" type="pres">
      <dgm:prSet presAssocID="{B5E1870B-74F7-4F99-907E-E7F5A56655B9}" presName="node" presStyleLbl="node1" presStyleIdx="5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4A0352E-02D5-4F5E-998A-9C64DC765969}" type="pres">
      <dgm:prSet presAssocID="{04896C75-1BDB-41B4-B53F-5789244329AC}" presName="sibTrans" presStyleCnt="0"/>
      <dgm:spPr/>
    </dgm:pt>
    <dgm:pt modelId="{310D2C5B-EB01-4EA9-8808-A07F14EF41FF}" type="pres">
      <dgm:prSet presAssocID="{5638DEE2-7BAD-49EF-8B54-B945300773AF}" presName="node" presStyleLbl="node1" presStyleIdx="6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9505AF6-6542-4677-A918-DBE0529AA9A6}" type="pres">
      <dgm:prSet presAssocID="{5A583031-7B78-47F0-9EAB-1446E1E344FF}" presName="sibTrans" presStyleCnt="0"/>
      <dgm:spPr/>
    </dgm:pt>
    <dgm:pt modelId="{09721F7D-4AFB-42A9-9139-E1E370800CFA}" type="pres">
      <dgm:prSet presAssocID="{1F8EACCD-3562-40C1-9C74-167DD18A61B8}" presName="node" presStyleLbl="node1" presStyleIdx="7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0D77DE3-B230-4821-9ED1-09256A4457C9}" type="pres">
      <dgm:prSet presAssocID="{4CFF8F4B-190E-4EDA-AAE3-867744B2A2C6}" presName="sibTrans" presStyleCnt="0"/>
      <dgm:spPr/>
    </dgm:pt>
    <dgm:pt modelId="{3E5FFF8E-7240-4F74-AB0D-A7C1A97234F0}" type="pres">
      <dgm:prSet presAssocID="{429028A5-0526-4882-B5D6-ADDA3E8130E0}" presName="node" presStyleLbl="node1" presStyleIdx="8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7E8363B-5CEE-4A7A-9DD8-4597967A65E6}" type="pres">
      <dgm:prSet presAssocID="{856AA92A-F43F-47C0-B774-75CFD7CDE1A5}" presName="sibTrans" presStyleCnt="0"/>
      <dgm:spPr/>
    </dgm:pt>
    <dgm:pt modelId="{7D7DCAA9-81A7-4DFD-9E64-975F96992250}" type="pres">
      <dgm:prSet presAssocID="{E4F53E10-07C7-4755-BCEB-146D118094BF}" presName="node" presStyleLbl="node1" presStyleIdx="9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474FB-A1BC-4712-A7AD-62C0B9AF6174}" type="pres">
      <dgm:prSet presAssocID="{31344C2F-146B-4B52-888E-BA462723C815}" presName="sibTrans" presStyleCnt="0"/>
      <dgm:spPr/>
    </dgm:pt>
    <dgm:pt modelId="{909B0CC1-8226-494F-A3AE-D2F77D24963E}" type="pres">
      <dgm:prSet presAssocID="{B1CAE545-D553-4D3B-823F-0B884E33417F}" presName="node" presStyleLbl="node1" presStyleIdx="10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01088D5-C8A6-46AE-8984-C4542C0D4BF0}" type="pres">
      <dgm:prSet presAssocID="{4DFF38D2-306C-4632-A6A5-9171BC59ED40}" presName="sibTrans" presStyleCnt="0"/>
      <dgm:spPr/>
    </dgm:pt>
    <dgm:pt modelId="{4A01465C-7C59-46FE-9417-9D9763C0F734}" type="pres">
      <dgm:prSet presAssocID="{E7C04F9F-D7BC-4671-ACCB-6EC2B4003DED}" presName="node" presStyleLbl="node1" presStyleIdx="11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0BFCEEA-0C2E-43EA-B0C8-80AAD3384962}" type="pres">
      <dgm:prSet presAssocID="{BA575817-8D09-46F0-B179-A22D5D313A11}" presName="sibTrans" presStyleCnt="0"/>
      <dgm:spPr/>
    </dgm:pt>
    <dgm:pt modelId="{3FEE1E8F-E108-42DE-8AE3-5EC2FC13E444}" type="pres">
      <dgm:prSet presAssocID="{B5021B02-150A-43BD-A76D-D09C450A3EE3}" presName="node" presStyleLbl="node1" presStyleIdx="12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03DB8A0-F0AA-4B01-9377-0D8B59140ECC}" type="pres">
      <dgm:prSet presAssocID="{A9C28812-4207-43B1-8290-DBCDD3DF035E}" presName="sibTrans" presStyleCnt="0"/>
      <dgm:spPr/>
    </dgm:pt>
    <dgm:pt modelId="{F8AD097A-F857-49FB-B686-5C05594AEFCE}" type="pres">
      <dgm:prSet presAssocID="{7E8D20DD-0560-4CDA-8734-0074F81D72E6}" presName="node" presStyleLbl="node1" presStyleIdx="13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4E58AE-77BC-445F-8953-928DF95973D4}" type="pres">
      <dgm:prSet presAssocID="{0582119B-FE3D-4C4B-9BFF-BAB3CEE99894}" presName="sibTrans" presStyleCnt="0"/>
      <dgm:spPr/>
    </dgm:pt>
    <dgm:pt modelId="{50A7BD47-6296-4947-A5F0-159E578F4685}" type="pres">
      <dgm:prSet presAssocID="{828F69FB-FD58-4350-B22B-306BF24C8C54}" presName="node" presStyleLbl="node1" presStyleIdx="14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19C8439-43F9-4E48-9121-4CA25BE77880}" type="pres">
      <dgm:prSet presAssocID="{F612E282-1152-4A99-AABB-300DABC28449}" presName="sibTrans" presStyleCnt="0"/>
      <dgm:spPr/>
    </dgm:pt>
    <dgm:pt modelId="{E6121D82-E793-4C08-AB9E-3926D705BA76}" type="pres">
      <dgm:prSet presAssocID="{715AA2B4-665D-46CE-955F-78A4B37F82B3}" presName="node" presStyleLbl="node1" presStyleIdx="15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2566304-499C-4462-BC62-713314146E8A}" type="presOf" srcId="{E4F53E10-07C7-4755-BCEB-146D118094BF}" destId="{7D7DCAA9-81A7-4DFD-9E64-975F96992250}" srcOrd="0" destOrd="0" presId="urn:microsoft.com/office/officeart/2005/8/layout/default"/>
    <dgm:cxn modelId="{7FBC6E7D-8E03-4AF6-A774-2EDB29625185}" srcId="{F8EA6DDB-8E36-429F-AEF9-9D278C061A5B}" destId="{7E8D20DD-0560-4CDA-8734-0074F81D72E6}" srcOrd="13" destOrd="0" parTransId="{9156D3A1-7B9D-4974-9570-57460BEB1DE5}" sibTransId="{0582119B-FE3D-4C4B-9BFF-BAB3CEE99894}"/>
    <dgm:cxn modelId="{6384E924-5995-4D85-8A88-9F433452BBCC}" srcId="{F8EA6DDB-8E36-429F-AEF9-9D278C061A5B}" destId="{828F69FB-FD58-4350-B22B-306BF24C8C54}" srcOrd="14" destOrd="0" parTransId="{538C24A6-1C75-47D3-BF74-97E7F2D05CDA}" sibTransId="{F612E282-1152-4A99-AABB-300DABC28449}"/>
    <dgm:cxn modelId="{A418C15B-FA85-4501-AA63-5ADD4108BFDE}" type="presOf" srcId="{27416604-BD7D-420C-9683-A09B7F86C320}" destId="{013BC72E-E147-4A7F-8818-44125161ECD5}" srcOrd="0" destOrd="0" presId="urn:microsoft.com/office/officeart/2005/8/layout/default"/>
    <dgm:cxn modelId="{10A07D75-8949-44E5-8199-2BA5D99D1564}" type="presOf" srcId="{715AA2B4-665D-46CE-955F-78A4B37F82B3}" destId="{E6121D82-E793-4C08-AB9E-3926D705BA76}" srcOrd="0" destOrd="0" presId="urn:microsoft.com/office/officeart/2005/8/layout/default"/>
    <dgm:cxn modelId="{170737C8-C469-4ECA-A0BF-E1539FBDF454}" srcId="{F8EA6DDB-8E36-429F-AEF9-9D278C061A5B}" destId="{E7C04F9F-D7BC-4671-ACCB-6EC2B4003DED}" srcOrd="11" destOrd="0" parTransId="{8DE77F8D-47A8-4625-8C21-CA84996FBCD8}" sibTransId="{BA575817-8D09-46F0-B179-A22D5D313A11}"/>
    <dgm:cxn modelId="{372EFB17-8F1C-4F9E-BDDA-6C94A0A41A32}" srcId="{F8EA6DDB-8E36-429F-AEF9-9D278C061A5B}" destId="{E4F53E10-07C7-4755-BCEB-146D118094BF}" srcOrd="9" destOrd="0" parTransId="{079D58A5-746C-4C07-ACFC-4F00FDA29882}" sibTransId="{31344C2F-146B-4B52-888E-BA462723C815}"/>
    <dgm:cxn modelId="{0DF96E6D-188F-4425-A427-E2B9C54DFEDA}" srcId="{F8EA6DDB-8E36-429F-AEF9-9D278C061A5B}" destId="{8AC9121F-0F74-4080-9F2F-B3ACF697B80B}" srcOrd="0" destOrd="0" parTransId="{CC2DFE96-349F-41EB-81AE-0B36375CCEC2}" sibTransId="{2CBA41D3-A2CF-4E21-B247-2951BB222B70}"/>
    <dgm:cxn modelId="{769A9A09-4B8B-477C-8F17-692D2D0806E1}" type="presOf" srcId="{B5021B02-150A-43BD-A76D-D09C450A3EE3}" destId="{3FEE1E8F-E108-42DE-8AE3-5EC2FC13E444}" srcOrd="0" destOrd="0" presId="urn:microsoft.com/office/officeart/2005/8/layout/default"/>
    <dgm:cxn modelId="{1B60047F-C3D7-4509-A5B8-7DE510CC2362}" srcId="{F8EA6DDB-8E36-429F-AEF9-9D278C061A5B}" destId="{1F8EACCD-3562-40C1-9C74-167DD18A61B8}" srcOrd="7" destOrd="0" parTransId="{E3834BF5-37C2-427B-B23D-2BF449760FC8}" sibTransId="{4CFF8F4B-190E-4EDA-AAE3-867744B2A2C6}"/>
    <dgm:cxn modelId="{C510C948-4CB5-45C6-946B-39B658D0CE46}" type="presOf" srcId="{B1CAE545-D553-4D3B-823F-0B884E33417F}" destId="{909B0CC1-8226-494F-A3AE-D2F77D24963E}" srcOrd="0" destOrd="0" presId="urn:microsoft.com/office/officeart/2005/8/layout/default"/>
    <dgm:cxn modelId="{EDAC9204-1ECE-4784-93AB-150BFDB58B4C}" type="presOf" srcId="{5638DEE2-7BAD-49EF-8B54-B945300773AF}" destId="{310D2C5B-EB01-4EA9-8808-A07F14EF41FF}" srcOrd="0" destOrd="0" presId="urn:microsoft.com/office/officeart/2005/8/layout/default"/>
    <dgm:cxn modelId="{554AECCF-C695-4D35-B81C-BC509A8A61D1}" type="presOf" srcId="{E7C04F9F-D7BC-4671-ACCB-6EC2B4003DED}" destId="{4A01465C-7C59-46FE-9417-9D9763C0F734}" srcOrd="0" destOrd="0" presId="urn:microsoft.com/office/officeart/2005/8/layout/default"/>
    <dgm:cxn modelId="{D2743350-2729-4CC7-B088-02A5BB1F0D7D}" type="presOf" srcId="{B5E1870B-74F7-4F99-907E-E7F5A56655B9}" destId="{C0BD9709-F357-4291-8E50-14E39C43C339}" srcOrd="0" destOrd="0" presId="urn:microsoft.com/office/officeart/2005/8/layout/default"/>
    <dgm:cxn modelId="{1F019D05-85DB-433F-B6FF-B9B6EB649B85}" srcId="{F8EA6DDB-8E36-429F-AEF9-9D278C061A5B}" destId="{27416604-BD7D-420C-9683-A09B7F86C320}" srcOrd="3" destOrd="0" parTransId="{1ADC7376-209E-4615-A0EB-54F132089E86}" sibTransId="{F15CC321-2A1A-4755-849D-ACAE6E7E5AD1}"/>
    <dgm:cxn modelId="{FFEB6C86-69FB-439D-A617-0A168A9DD981}" srcId="{F8EA6DDB-8E36-429F-AEF9-9D278C061A5B}" destId="{9D93DF11-624F-4EBE-84EB-F4EAE6F5876C}" srcOrd="4" destOrd="0" parTransId="{5B8F36FD-738B-46BB-A96B-29E90B6DA874}" sibTransId="{62B21EC8-3AFA-4112-8C5E-E43C123DB4D3}"/>
    <dgm:cxn modelId="{7B8E8217-EEDB-44B0-B130-B356712D51A5}" srcId="{F8EA6DDB-8E36-429F-AEF9-9D278C061A5B}" destId="{5DC49F2F-CBD1-41CB-9366-836B87807AE4}" srcOrd="2" destOrd="0" parTransId="{02855F39-F0DE-4CC9-B04D-72D4A526B4D5}" sibTransId="{B80B2C4A-7444-4494-B92E-A4C2C48B2A7D}"/>
    <dgm:cxn modelId="{EEDA1173-DD0D-45FE-95C4-AE9596B59A79}" type="presOf" srcId="{9D93DF11-624F-4EBE-84EB-F4EAE6F5876C}" destId="{1C6E4C06-69A7-49D9-8952-1F12C8920606}" srcOrd="0" destOrd="0" presId="urn:microsoft.com/office/officeart/2005/8/layout/default"/>
    <dgm:cxn modelId="{346F8040-AB32-407F-85C4-67112FAA7062}" srcId="{F8EA6DDB-8E36-429F-AEF9-9D278C061A5B}" destId="{B5021B02-150A-43BD-A76D-D09C450A3EE3}" srcOrd="12" destOrd="0" parTransId="{977DDC7D-4759-470C-93DD-F24D8792F319}" sibTransId="{A9C28812-4207-43B1-8290-DBCDD3DF035E}"/>
    <dgm:cxn modelId="{8AD04D20-094C-4434-BC1E-2603ED368866}" type="presOf" srcId="{EF02A241-5DE7-4D41-A6D7-F65FACDE4A06}" destId="{10C89B62-FCD5-4B0F-BD3F-E1A64F6B73C5}" srcOrd="0" destOrd="0" presId="urn:microsoft.com/office/officeart/2005/8/layout/default"/>
    <dgm:cxn modelId="{469C3E15-B1D8-4E32-92DF-DFC241199B21}" type="presOf" srcId="{5DC49F2F-CBD1-41CB-9366-836B87807AE4}" destId="{69C6C89D-5F8F-48F4-B80B-2E7125B0D41F}" srcOrd="0" destOrd="0" presId="urn:microsoft.com/office/officeart/2005/8/layout/default"/>
    <dgm:cxn modelId="{D718AB1F-05CB-4BDF-812B-51C304C9009B}" srcId="{F8EA6DDB-8E36-429F-AEF9-9D278C061A5B}" destId="{715AA2B4-665D-46CE-955F-78A4B37F82B3}" srcOrd="15" destOrd="0" parTransId="{CD82F861-B446-4838-9E14-A72AAA6E4560}" sibTransId="{5AE6F502-95B1-4FE8-B792-E80B5945F3DE}"/>
    <dgm:cxn modelId="{520FAA51-EC28-4E08-8551-3C8EFA453DCA}" type="presOf" srcId="{1F8EACCD-3562-40C1-9C74-167DD18A61B8}" destId="{09721F7D-4AFB-42A9-9139-E1E370800CFA}" srcOrd="0" destOrd="0" presId="urn:microsoft.com/office/officeart/2005/8/layout/default"/>
    <dgm:cxn modelId="{CFA3CA63-704E-47E8-9DE3-073BE59FB91C}" type="presOf" srcId="{8AC9121F-0F74-4080-9F2F-B3ACF697B80B}" destId="{FCCC294B-7348-40D7-AB67-DA248AF0A0F6}" srcOrd="0" destOrd="0" presId="urn:microsoft.com/office/officeart/2005/8/layout/default"/>
    <dgm:cxn modelId="{B8110BD9-3B7C-4365-8E5E-F2ABBD43BF07}" srcId="{F8EA6DDB-8E36-429F-AEF9-9D278C061A5B}" destId="{B1CAE545-D553-4D3B-823F-0B884E33417F}" srcOrd="10" destOrd="0" parTransId="{45DD5D9B-BB82-431D-A6A3-04EA09F99DB4}" sibTransId="{4DFF38D2-306C-4632-A6A5-9171BC59ED40}"/>
    <dgm:cxn modelId="{879926DA-0A1D-45C4-8CBE-78319B41D427}" type="presOf" srcId="{7E8D20DD-0560-4CDA-8734-0074F81D72E6}" destId="{F8AD097A-F857-49FB-B686-5C05594AEFCE}" srcOrd="0" destOrd="0" presId="urn:microsoft.com/office/officeart/2005/8/layout/default"/>
    <dgm:cxn modelId="{B3CE0B12-275A-4E2B-9C29-A6C2E1467BA1}" type="presOf" srcId="{F8EA6DDB-8E36-429F-AEF9-9D278C061A5B}" destId="{ADCE8578-565E-4381-A207-6E99C9658CB0}" srcOrd="0" destOrd="0" presId="urn:microsoft.com/office/officeart/2005/8/layout/default"/>
    <dgm:cxn modelId="{340ED9F0-C494-49CE-83AC-4D90758ED212}" srcId="{F8EA6DDB-8E36-429F-AEF9-9D278C061A5B}" destId="{B5E1870B-74F7-4F99-907E-E7F5A56655B9}" srcOrd="5" destOrd="0" parTransId="{E704C4F5-077A-4DE0-8010-93A0AEA4FA52}" sibTransId="{04896C75-1BDB-41B4-B53F-5789244329AC}"/>
    <dgm:cxn modelId="{AC29B7C8-50A2-4C0A-A365-1DB7B32EA749}" srcId="{F8EA6DDB-8E36-429F-AEF9-9D278C061A5B}" destId="{EF02A241-5DE7-4D41-A6D7-F65FACDE4A06}" srcOrd="1" destOrd="0" parTransId="{D9CD2287-5506-460C-AEEB-3CC216BF878F}" sibTransId="{FEBF23C2-DC81-462D-8689-4F020AD1E1D8}"/>
    <dgm:cxn modelId="{D7140C0B-BDCB-4EA9-8B9A-C82F566C39F5}" type="presOf" srcId="{828F69FB-FD58-4350-B22B-306BF24C8C54}" destId="{50A7BD47-6296-4947-A5F0-159E578F4685}" srcOrd="0" destOrd="0" presId="urn:microsoft.com/office/officeart/2005/8/layout/default"/>
    <dgm:cxn modelId="{6B4F55C1-1655-41CB-BAA7-F673969942C4}" srcId="{F8EA6DDB-8E36-429F-AEF9-9D278C061A5B}" destId="{429028A5-0526-4882-B5D6-ADDA3E8130E0}" srcOrd="8" destOrd="0" parTransId="{92731497-0638-4DBB-A82B-1B1B11A5D6F9}" sibTransId="{856AA92A-F43F-47C0-B774-75CFD7CDE1A5}"/>
    <dgm:cxn modelId="{539168DA-B886-4EF0-A9C2-27D742DF3E96}" type="presOf" srcId="{429028A5-0526-4882-B5D6-ADDA3E8130E0}" destId="{3E5FFF8E-7240-4F74-AB0D-A7C1A97234F0}" srcOrd="0" destOrd="0" presId="urn:microsoft.com/office/officeart/2005/8/layout/default"/>
    <dgm:cxn modelId="{B6AFFD31-D3C7-48A3-915C-441E5C0CD8B6}" srcId="{F8EA6DDB-8E36-429F-AEF9-9D278C061A5B}" destId="{5638DEE2-7BAD-49EF-8B54-B945300773AF}" srcOrd="6" destOrd="0" parTransId="{13DF4B63-237D-42C4-ACCA-58A9CBEA9875}" sibTransId="{5A583031-7B78-47F0-9EAB-1446E1E344FF}"/>
    <dgm:cxn modelId="{8C8A64AC-3C1B-45DC-A31F-ECC2AAFF23C9}" type="presParOf" srcId="{ADCE8578-565E-4381-A207-6E99C9658CB0}" destId="{FCCC294B-7348-40D7-AB67-DA248AF0A0F6}" srcOrd="0" destOrd="0" presId="urn:microsoft.com/office/officeart/2005/8/layout/default"/>
    <dgm:cxn modelId="{C18E187D-6298-43BC-968A-2A55F31C8532}" type="presParOf" srcId="{ADCE8578-565E-4381-A207-6E99C9658CB0}" destId="{02695B69-7499-4B59-B6FF-06140F5F2E34}" srcOrd="1" destOrd="0" presId="urn:microsoft.com/office/officeart/2005/8/layout/default"/>
    <dgm:cxn modelId="{BF752938-B10A-437B-8EB2-2BA66C0180E5}" type="presParOf" srcId="{ADCE8578-565E-4381-A207-6E99C9658CB0}" destId="{10C89B62-FCD5-4B0F-BD3F-E1A64F6B73C5}" srcOrd="2" destOrd="0" presId="urn:microsoft.com/office/officeart/2005/8/layout/default"/>
    <dgm:cxn modelId="{01E84BCA-1A13-4187-AFF6-0CD6FE233859}" type="presParOf" srcId="{ADCE8578-565E-4381-A207-6E99C9658CB0}" destId="{7854A9FE-71C7-4551-9E3A-F0A6BF26495E}" srcOrd="3" destOrd="0" presId="urn:microsoft.com/office/officeart/2005/8/layout/default"/>
    <dgm:cxn modelId="{107C0133-76EE-433A-8B16-2515F4F68E98}" type="presParOf" srcId="{ADCE8578-565E-4381-A207-6E99C9658CB0}" destId="{69C6C89D-5F8F-48F4-B80B-2E7125B0D41F}" srcOrd="4" destOrd="0" presId="urn:microsoft.com/office/officeart/2005/8/layout/default"/>
    <dgm:cxn modelId="{87D76850-F77B-4144-9811-A1BDB9718521}" type="presParOf" srcId="{ADCE8578-565E-4381-A207-6E99C9658CB0}" destId="{D1894D31-B9C2-4B41-A239-08FC244E6671}" srcOrd="5" destOrd="0" presId="urn:microsoft.com/office/officeart/2005/8/layout/default"/>
    <dgm:cxn modelId="{294561F6-25F7-45BD-A03D-5EA1114526B0}" type="presParOf" srcId="{ADCE8578-565E-4381-A207-6E99C9658CB0}" destId="{013BC72E-E147-4A7F-8818-44125161ECD5}" srcOrd="6" destOrd="0" presId="urn:microsoft.com/office/officeart/2005/8/layout/default"/>
    <dgm:cxn modelId="{CE96C940-9AC2-48B2-92A6-90782E024DE2}" type="presParOf" srcId="{ADCE8578-565E-4381-A207-6E99C9658CB0}" destId="{3364FD07-8E71-46EA-8245-2FEC6FF2A9C2}" srcOrd="7" destOrd="0" presId="urn:microsoft.com/office/officeart/2005/8/layout/default"/>
    <dgm:cxn modelId="{5EB196E6-F17F-496D-8486-2F1D4B7DA809}" type="presParOf" srcId="{ADCE8578-565E-4381-A207-6E99C9658CB0}" destId="{1C6E4C06-69A7-49D9-8952-1F12C8920606}" srcOrd="8" destOrd="0" presId="urn:microsoft.com/office/officeart/2005/8/layout/default"/>
    <dgm:cxn modelId="{CC00BFBB-17C4-4038-BEA0-69CD77FC5E34}" type="presParOf" srcId="{ADCE8578-565E-4381-A207-6E99C9658CB0}" destId="{7F83F996-C214-41AE-86B4-297EF4725D8B}" srcOrd="9" destOrd="0" presId="urn:microsoft.com/office/officeart/2005/8/layout/default"/>
    <dgm:cxn modelId="{7988911F-2612-449C-8A1A-250A9407814E}" type="presParOf" srcId="{ADCE8578-565E-4381-A207-6E99C9658CB0}" destId="{C0BD9709-F357-4291-8E50-14E39C43C339}" srcOrd="10" destOrd="0" presId="urn:microsoft.com/office/officeart/2005/8/layout/default"/>
    <dgm:cxn modelId="{103D4722-57B7-4C10-803D-721BB02192D2}" type="presParOf" srcId="{ADCE8578-565E-4381-A207-6E99C9658CB0}" destId="{C4A0352E-02D5-4F5E-998A-9C64DC765969}" srcOrd="11" destOrd="0" presId="urn:microsoft.com/office/officeart/2005/8/layout/default"/>
    <dgm:cxn modelId="{E78EE136-5398-4DC8-BFEE-CBB1A14C998E}" type="presParOf" srcId="{ADCE8578-565E-4381-A207-6E99C9658CB0}" destId="{310D2C5B-EB01-4EA9-8808-A07F14EF41FF}" srcOrd="12" destOrd="0" presId="urn:microsoft.com/office/officeart/2005/8/layout/default"/>
    <dgm:cxn modelId="{70488919-80E7-4583-8548-3075829B530B}" type="presParOf" srcId="{ADCE8578-565E-4381-A207-6E99C9658CB0}" destId="{E9505AF6-6542-4677-A918-DBE0529AA9A6}" srcOrd="13" destOrd="0" presId="urn:microsoft.com/office/officeart/2005/8/layout/default"/>
    <dgm:cxn modelId="{D7E74481-EA31-470A-841E-385E1ABF8EDF}" type="presParOf" srcId="{ADCE8578-565E-4381-A207-6E99C9658CB0}" destId="{09721F7D-4AFB-42A9-9139-E1E370800CFA}" srcOrd="14" destOrd="0" presId="urn:microsoft.com/office/officeart/2005/8/layout/default"/>
    <dgm:cxn modelId="{BCC03ABE-EFCB-492C-A747-AD62F2B6B9DF}" type="presParOf" srcId="{ADCE8578-565E-4381-A207-6E99C9658CB0}" destId="{00D77DE3-B230-4821-9ED1-09256A4457C9}" srcOrd="15" destOrd="0" presId="urn:microsoft.com/office/officeart/2005/8/layout/default"/>
    <dgm:cxn modelId="{41C4E1CD-8690-4D9E-98AF-46DCB12EF6EB}" type="presParOf" srcId="{ADCE8578-565E-4381-A207-6E99C9658CB0}" destId="{3E5FFF8E-7240-4F74-AB0D-A7C1A97234F0}" srcOrd="16" destOrd="0" presId="urn:microsoft.com/office/officeart/2005/8/layout/default"/>
    <dgm:cxn modelId="{3BEC89E1-403E-4714-82F7-8A21CE4CD3C1}" type="presParOf" srcId="{ADCE8578-565E-4381-A207-6E99C9658CB0}" destId="{57E8363B-5CEE-4A7A-9DD8-4597967A65E6}" srcOrd="17" destOrd="0" presId="urn:microsoft.com/office/officeart/2005/8/layout/default"/>
    <dgm:cxn modelId="{CB974909-F701-4FE2-B1C2-14027139D24A}" type="presParOf" srcId="{ADCE8578-565E-4381-A207-6E99C9658CB0}" destId="{7D7DCAA9-81A7-4DFD-9E64-975F96992250}" srcOrd="18" destOrd="0" presId="urn:microsoft.com/office/officeart/2005/8/layout/default"/>
    <dgm:cxn modelId="{D9BB5955-0FF2-47B0-959B-83A80EF099E5}" type="presParOf" srcId="{ADCE8578-565E-4381-A207-6E99C9658CB0}" destId="{229474FB-A1BC-4712-A7AD-62C0B9AF6174}" srcOrd="19" destOrd="0" presId="urn:microsoft.com/office/officeart/2005/8/layout/default"/>
    <dgm:cxn modelId="{EFBF2342-C183-40FF-BB38-475F51DD591D}" type="presParOf" srcId="{ADCE8578-565E-4381-A207-6E99C9658CB0}" destId="{909B0CC1-8226-494F-A3AE-D2F77D24963E}" srcOrd="20" destOrd="0" presId="urn:microsoft.com/office/officeart/2005/8/layout/default"/>
    <dgm:cxn modelId="{C730061F-6842-44A9-B063-5C24CFE15C5A}" type="presParOf" srcId="{ADCE8578-565E-4381-A207-6E99C9658CB0}" destId="{901088D5-C8A6-46AE-8984-C4542C0D4BF0}" srcOrd="21" destOrd="0" presId="urn:microsoft.com/office/officeart/2005/8/layout/default"/>
    <dgm:cxn modelId="{44AC7D5C-D38B-48FD-9E55-B96D2DB6E0D9}" type="presParOf" srcId="{ADCE8578-565E-4381-A207-6E99C9658CB0}" destId="{4A01465C-7C59-46FE-9417-9D9763C0F734}" srcOrd="22" destOrd="0" presId="urn:microsoft.com/office/officeart/2005/8/layout/default"/>
    <dgm:cxn modelId="{76EF1FA1-15E6-4D3F-BA18-14023BFE3455}" type="presParOf" srcId="{ADCE8578-565E-4381-A207-6E99C9658CB0}" destId="{70BFCEEA-0C2E-43EA-B0C8-80AAD3384962}" srcOrd="23" destOrd="0" presId="urn:microsoft.com/office/officeart/2005/8/layout/default"/>
    <dgm:cxn modelId="{BC427F43-395E-48F9-9521-B79EC029914E}" type="presParOf" srcId="{ADCE8578-565E-4381-A207-6E99C9658CB0}" destId="{3FEE1E8F-E108-42DE-8AE3-5EC2FC13E444}" srcOrd="24" destOrd="0" presId="urn:microsoft.com/office/officeart/2005/8/layout/default"/>
    <dgm:cxn modelId="{C9CF24B1-CAD4-4FF4-B52F-C5244773CD88}" type="presParOf" srcId="{ADCE8578-565E-4381-A207-6E99C9658CB0}" destId="{B03DB8A0-F0AA-4B01-9377-0D8B59140ECC}" srcOrd="25" destOrd="0" presId="urn:microsoft.com/office/officeart/2005/8/layout/default"/>
    <dgm:cxn modelId="{392DA25B-6866-4738-81FC-ED2F2D58A8BA}" type="presParOf" srcId="{ADCE8578-565E-4381-A207-6E99C9658CB0}" destId="{F8AD097A-F857-49FB-B686-5C05594AEFCE}" srcOrd="26" destOrd="0" presId="urn:microsoft.com/office/officeart/2005/8/layout/default"/>
    <dgm:cxn modelId="{2ED45D49-CF80-41C4-B87A-FF5509BD4140}" type="presParOf" srcId="{ADCE8578-565E-4381-A207-6E99C9658CB0}" destId="{B84E58AE-77BC-445F-8953-928DF95973D4}" srcOrd="27" destOrd="0" presId="urn:microsoft.com/office/officeart/2005/8/layout/default"/>
    <dgm:cxn modelId="{9F0D1824-1C05-4B28-8BF1-B947D365C876}" type="presParOf" srcId="{ADCE8578-565E-4381-A207-6E99C9658CB0}" destId="{50A7BD47-6296-4947-A5F0-159E578F4685}" srcOrd="28" destOrd="0" presId="urn:microsoft.com/office/officeart/2005/8/layout/default"/>
    <dgm:cxn modelId="{F016987F-A5AA-4B27-9D19-7EBD24AFE996}" type="presParOf" srcId="{ADCE8578-565E-4381-A207-6E99C9658CB0}" destId="{A19C8439-43F9-4E48-9121-4CA25BE77880}" srcOrd="29" destOrd="0" presId="urn:microsoft.com/office/officeart/2005/8/layout/default"/>
    <dgm:cxn modelId="{4CF4A87B-CC2C-4668-8CA0-82216147564B}" type="presParOf" srcId="{ADCE8578-565E-4381-A207-6E99C9658CB0}" destId="{E6121D82-E793-4C08-AB9E-3926D705BA76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A6DDB-8E36-429F-AEF9-9D278C061A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9121F-0F74-4080-9F2F-B3ACF697B80B}">
      <dgm:prSet phldrT="[Text]" custT="1"/>
      <dgm:spPr>
        <a:solidFill>
          <a:srgbClr val="7D0000"/>
        </a:solidFill>
      </dgm:spPr>
      <dgm:t>
        <a:bodyPr lIns="0" tIns="0" rIns="0" bIns="0"/>
        <a:lstStyle/>
        <a:p>
          <a:r>
            <a:rPr lang="en-US" sz="1600" dirty="0"/>
            <a:t>Drug </a:t>
          </a:r>
          <a:r>
            <a:rPr lang="en-US" sz="1600" dirty="0" smtClean="0"/>
            <a:t>Discovery/ </a:t>
          </a:r>
          <a:r>
            <a:rPr lang="en-US" sz="1600" dirty="0"/>
            <a:t>Development</a:t>
          </a:r>
        </a:p>
      </dgm:t>
    </dgm:pt>
    <dgm:pt modelId="{CC2DFE96-349F-41EB-81AE-0B36375CCEC2}" type="parTrans" cxnId="{0DF96E6D-188F-4425-A427-E2B9C54DFEDA}">
      <dgm:prSet/>
      <dgm:spPr/>
      <dgm:t>
        <a:bodyPr/>
        <a:lstStyle/>
        <a:p>
          <a:endParaRPr lang="en-US" sz="1800"/>
        </a:p>
      </dgm:t>
    </dgm:pt>
    <dgm:pt modelId="{2CBA41D3-A2CF-4E21-B247-2951BB222B70}" type="sibTrans" cxnId="{0DF96E6D-188F-4425-A427-E2B9C54DFEDA}">
      <dgm:prSet/>
      <dgm:spPr/>
      <dgm:t>
        <a:bodyPr/>
        <a:lstStyle/>
        <a:p>
          <a:endParaRPr lang="en-US" sz="1800"/>
        </a:p>
      </dgm:t>
    </dgm:pt>
    <dgm:pt modelId="{EF02A241-5DE7-4D41-A6D7-F65FACDE4A06}">
      <dgm:prSet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Product Development</a:t>
          </a:r>
        </a:p>
      </dgm:t>
    </dgm:pt>
    <dgm:pt modelId="{D9CD2287-5506-460C-AEEB-3CC216BF878F}" type="parTrans" cxnId="{AC29B7C8-50A2-4C0A-A365-1DB7B32EA749}">
      <dgm:prSet/>
      <dgm:spPr/>
      <dgm:t>
        <a:bodyPr/>
        <a:lstStyle/>
        <a:p>
          <a:endParaRPr lang="en-US" sz="1800"/>
        </a:p>
      </dgm:t>
    </dgm:pt>
    <dgm:pt modelId="{FEBF23C2-DC81-462D-8689-4F020AD1E1D8}" type="sibTrans" cxnId="{AC29B7C8-50A2-4C0A-A365-1DB7B32EA749}">
      <dgm:prSet/>
      <dgm:spPr/>
      <dgm:t>
        <a:bodyPr/>
        <a:lstStyle/>
        <a:p>
          <a:endParaRPr lang="en-US" sz="1800"/>
        </a:p>
      </dgm:t>
    </dgm:pt>
    <dgm:pt modelId="{5DC49F2F-CBD1-41CB-9366-836B87807AE4}">
      <dgm:prSet custT="1"/>
      <dgm:spPr>
        <a:solidFill>
          <a:srgbClr val="BF9000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Project Management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02855F39-F0DE-4CC9-B04D-72D4A526B4D5}" type="parTrans" cxnId="{7B8E8217-EEDB-44B0-B130-B356712D51A5}">
      <dgm:prSet/>
      <dgm:spPr/>
      <dgm:t>
        <a:bodyPr/>
        <a:lstStyle/>
        <a:p>
          <a:endParaRPr lang="en-US" sz="1800"/>
        </a:p>
      </dgm:t>
    </dgm:pt>
    <dgm:pt modelId="{B80B2C4A-7444-4494-B92E-A4C2C48B2A7D}" type="sibTrans" cxnId="{7B8E8217-EEDB-44B0-B130-B356712D51A5}">
      <dgm:prSet/>
      <dgm:spPr/>
      <dgm:t>
        <a:bodyPr/>
        <a:lstStyle/>
        <a:p>
          <a:endParaRPr lang="en-US" sz="1800"/>
        </a:p>
      </dgm:t>
    </dgm:pt>
    <dgm:pt modelId="{27416604-BD7D-420C-9683-A09B7F86C320}">
      <dgm:prSet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Production</a:t>
          </a:r>
          <a:r>
            <a:rPr lang="en-US" sz="1600" dirty="0" smtClean="0">
              <a:latin typeface="+mn-lt"/>
              <a:ea typeface="ヒラギノ角ゴ Pro W3" charset="-128"/>
            </a:rPr>
            <a:t>/  Process </a:t>
          </a:r>
          <a:r>
            <a:rPr lang="en-US" sz="1600" dirty="0">
              <a:latin typeface="+mn-lt"/>
              <a:ea typeface="ヒラギノ角ゴ Pro W3" charset="-128"/>
            </a:rPr>
            <a:t>Engineering</a:t>
          </a:r>
        </a:p>
      </dgm:t>
    </dgm:pt>
    <dgm:pt modelId="{1ADC7376-209E-4615-A0EB-54F132089E86}" type="parTrans" cxnId="{1F019D05-85DB-433F-B6FF-B9B6EB649B85}">
      <dgm:prSet/>
      <dgm:spPr/>
      <dgm:t>
        <a:bodyPr/>
        <a:lstStyle/>
        <a:p>
          <a:endParaRPr lang="en-US" sz="1800"/>
        </a:p>
      </dgm:t>
    </dgm:pt>
    <dgm:pt modelId="{F15CC321-2A1A-4755-849D-ACAE6E7E5AD1}" type="sibTrans" cxnId="{1F019D05-85DB-433F-B6FF-B9B6EB649B85}">
      <dgm:prSet/>
      <dgm:spPr/>
      <dgm:t>
        <a:bodyPr/>
        <a:lstStyle/>
        <a:p>
          <a:endParaRPr lang="en-US" sz="1800"/>
        </a:p>
      </dgm:t>
    </dgm:pt>
    <dgm:pt modelId="{9D93DF11-624F-4EBE-84EB-F4EAE6F5876C}">
      <dgm:prSet custT="1"/>
      <dgm:spPr>
        <a:solidFill>
          <a:srgbClr val="7D0000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Quality </a:t>
          </a:r>
          <a:r>
            <a:rPr lang="en-US" sz="1600" dirty="0" smtClean="0">
              <a:latin typeface="+mn-lt"/>
              <a:ea typeface="ヒラギノ角ゴ Pro W3" charset="-128"/>
            </a:rPr>
            <a:t>Assurance/ Quality </a:t>
          </a:r>
          <a:r>
            <a:rPr lang="en-US" sz="1600" dirty="0">
              <a:latin typeface="+mn-lt"/>
              <a:ea typeface="ヒラギノ角ゴ Pro W3" charset="-128"/>
            </a:rPr>
            <a:t>Control</a:t>
          </a:r>
        </a:p>
      </dgm:t>
    </dgm:pt>
    <dgm:pt modelId="{5B8F36FD-738B-46BB-A96B-29E90B6DA874}" type="parTrans" cxnId="{FFEB6C86-69FB-439D-A617-0A168A9DD981}">
      <dgm:prSet/>
      <dgm:spPr/>
      <dgm:t>
        <a:bodyPr/>
        <a:lstStyle/>
        <a:p>
          <a:endParaRPr lang="en-US" sz="1800"/>
        </a:p>
      </dgm:t>
    </dgm:pt>
    <dgm:pt modelId="{62B21EC8-3AFA-4112-8C5E-E43C123DB4D3}" type="sibTrans" cxnId="{FFEB6C86-69FB-439D-A617-0A168A9DD981}">
      <dgm:prSet/>
      <dgm:spPr/>
      <dgm:t>
        <a:bodyPr/>
        <a:lstStyle/>
        <a:p>
          <a:endParaRPr lang="en-US" sz="1800"/>
        </a:p>
      </dgm:t>
    </dgm:pt>
    <dgm:pt modelId="{B5E1870B-74F7-4F99-907E-E7F5A56655B9}">
      <dgm:prSet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Regulatory Affairs 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E704C4F5-077A-4DE0-8010-93A0AEA4FA52}" type="parTrans" cxnId="{340ED9F0-C494-49CE-83AC-4D90758ED212}">
      <dgm:prSet/>
      <dgm:spPr/>
      <dgm:t>
        <a:bodyPr/>
        <a:lstStyle/>
        <a:p>
          <a:endParaRPr lang="en-US" sz="1800"/>
        </a:p>
      </dgm:t>
    </dgm:pt>
    <dgm:pt modelId="{04896C75-1BDB-41B4-B53F-5789244329AC}" type="sibTrans" cxnId="{340ED9F0-C494-49CE-83AC-4D90758ED212}">
      <dgm:prSet/>
      <dgm:spPr/>
      <dgm:t>
        <a:bodyPr/>
        <a:lstStyle/>
        <a:p>
          <a:endParaRPr lang="en-US" sz="1800"/>
        </a:p>
      </dgm:t>
    </dgm:pt>
    <dgm:pt modelId="{5638DEE2-7BAD-49EF-8B54-B945300773AF}">
      <dgm:prSet custT="1"/>
      <dgm:spPr>
        <a:solidFill>
          <a:srgbClr val="BF9000"/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Clinical Trials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13DF4B63-237D-42C4-ACCA-58A9CBEA9875}" type="parTrans" cxnId="{B6AFFD31-D3C7-48A3-915C-441E5C0CD8B6}">
      <dgm:prSet/>
      <dgm:spPr/>
      <dgm:t>
        <a:bodyPr/>
        <a:lstStyle/>
        <a:p>
          <a:endParaRPr lang="en-US" sz="1800"/>
        </a:p>
      </dgm:t>
    </dgm:pt>
    <dgm:pt modelId="{5A583031-7B78-47F0-9EAB-1446E1E344FF}" type="sibTrans" cxnId="{B6AFFD31-D3C7-48A3-915C-441E5C0CD8B6}">
      <dgm:prSet/>
      <dgm:spPr/>
      <dgm:t>
        <a:bodyPr/>
        <a:lstStyle/>
        <a:p>
          <a:endParaRPr lang="en-US" sz="1800"/>
        </a:p>
      </dgm:t>
    </dgm:pt>
    <dgm:pt modelId="{1F8EACCD-3562-40C1-9C74-167DD18A61B8}">
      <dgm:prSet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600" dirty="0" smtClean="0">
              <a:latin typeface="+mn-lt"/>
              <a:ea typeface="ヒラギノ角ゴ Pro W3" charset="-128"/>
            </a:rPr>
            <a:t>Strategy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E3834BF5-37C2-427B-B23D-2BF449760FC8}" type="parTrans" cxnId="{1B60047F-C3D7-4509-A5B8-7DE510CC2362}">
      <dgm:prSet/>
      <dgm:spPr/>
      <dgm:t>
        <a:bodyPr/>
        <a:lstStyle/>
        <a:p>
          <a:endParaRPr lang="en-US" sz="1800"/>
        </a:p>
      </dgm:t>
    </dgm:pt>
    <dgm:pt modelId="{4CFF8F4B-190E-4EDA-AAE3-867744B2A2C6}" type="sibTrans" cxnId="{1B60047F-C3D7-4509-A5B8-7DE510CC2362}">
      <dgm:prSet/>
      <dgm:spPr/>
      <dgm:t>
        <a:bodyPr/>
        <a:lstStyle/>
        <a:p>
          <a:endParaRPr lang="en-US" sz="1800"/>
        </a:p>
      </dgm:t>
    </dgm:pt>
    <dgm:pt modelId="{429028A5-0526-4882-B5D6-ADDA3E8130E0}">
      <dgm:prSet custT="1"/>
      <dgm:spPr>
        <a:solidFill>
          <a:srgbClr val="7D0000"/>
        </a:solidFill>
      </dgm:spPr>
      <dgm:t>
        <a:bodyPr lIns="0" tIns="0" rIns="0" bIns="0"/>
        <a:lstStyle/>
        <a:p>
          <a:r>
            <a:rPr lang="en-US" sz="1600" dirty="0">
              <a:latin typeface="+mn-lt"/>
              <a:ea typeface="ヒラギノ角ゴ Pro W3" charset="-128"/>
            </a:rPr>
            <a:t>Licensing &amp; Partnerships</a:t>
          </a:r>
        </a:p>
      </dgm:t>
    </dgm:pt>
    <dgm:pt modelId="{92731497-0638-4DBB-A82B-1B1B11A5D6F9}" type="parTrans" cxnId="{6B4F55C1-1655-41CB-BAA7-F673969942C4}">
      <dgm:prSet/>
      <dgm:spPr/>
      <dgm:t>
        <a:bodyPr/>
        <a:lstStyle/>
        <a:p>
          <a:endParaRPr lang="en-US" sz="1800"/>
        </a:p>
      </dgm:t>
    </dgm:pt>
    <dgm:pt modelId="{856AA92A-F43F-47C0-B774-75CFD7CDE1A5}" type="sibTrans" cxnId="{6B4F55C1-1655-41CB-BAA7-F673969942C4}">
      <dgm:prSet/>
      <dgm:spPr/>
      <dgm:t>
        <a:bodyPr/>
        <a:lstStyle/>
        <a:p>
          <a:endParaRPr lang="en-US" sz="1800"/>
        </a:p>
      </dgm:t>
    </dgm:pt>
    <dgm:pt modelId="{E4F53E10-07C7-4755-BCEB-146D118094BF}">
      <dgm:prSet custT="1"/>
      <dgm:spPr>
        <a:solidFill>
          <a:srgbClr val="BE6111">
            <a:alpha val="25000"/>
          </a:srgbClr>
        </a:solidFill>
      </dgm:spPr>
      <dgm:t>
        <a:bodyPr lIns="0" tIns="0" rIns="0" bIns="0"/>
        <a:lstStyle/>
        <a:p>
          <a:r>
            <a:rPr lang="en-US" sz="1600" smtClean="0">
              <a:latin typeface="+mn-lt"/>
              <a:ea typeface="ヒラギノ角ゴ Pro W3" charset="-128"/>
            </a:rPr>
            <a:t>Corporate Communications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079D58A5-746C-4C07-ACFC-4F00FDA29882}" type="parTrans" cxnId="{372EFB17-8F1C-4F9E-BDDA-6C94A0A41A32}">
      <dgm:prSet/>
      <dgm:spPr/>
      <dgm:t>
        <a:bodyPr/>
        <a:lstStyle/>
        <a:p>
          <a:endParaRPr lang="en-US" sz="1800"/>
        </a:p>
      </dgm:t>
    </dgm:pt>
    <dgm:pt modelId="{31344C2F-146B-4B52-888E-BA462723C815}" type="sibTrans" cxnId="{372EFB17-8F1C-4F9E-BDDA-6C94A0A41A32}">
      <dgm:prSet/>
      <dgm:spPr/>
      <dgm:t>
        <a:bodyPr/>
        <a:lstStyle/>
        <a:p>
          <a:endParaRPr lang="en-US" sz="1800"/>
        </a:p>
      </dgm:t>
    </dgm:pt>
    <dgm:pt modelId="{B1CAE545-D553-4D3B-823F-0B884E33417F}">
      <dgm:prSet custT="1"/>
      <dgm:spPr>
        <a:solidFill>
          <a:srgbClr val="BF9000">
            <a:alpha val="25000"/>
          </a:srgbClr>
        </a:solidFill>
      </dgm:spPr>
      <dgm:t>
        <a:bodyPr lIns="0" tIns="0" rIns="0" bIns="0"/>
        <a:lstStyle/>
        <a:p>
          <a:r>
            <a:rPr lang="en-US" sz="1600" smtClean="0">
              <a:latin typeface="+mn-lt"/>
              <a:ea typeface="ヒラギノ角ゴ Pro W3" charset="-128"/>
            </a:rPr>
            <a:t> Corporate Development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45DD5D9B-BB82-431D-A6A3-04EA09F99DB4}" type="parTrans" cxnId="{B8110BD9-3B7C-4365-8E5E-F2ABBD43BF07}">
      <dgm:prSet/>
      <dgm:spPr/>
      <dgm:t>
        <a:bodyPr/>
        <a:lstStyle/>
        <a:p>
          <a:endParaRPr lang="en-US" sz="1800"/>
        </a:p>
      </dgm:t>
    </dgm:pt>
    <dgm:pt modelId="{4DFF38D2-306C-4632-A6A5-9171BC59ED40}" type="sibTrans" cxnId="{B8110BD9-3B7C-4365-8E5E-F2ABBD43BF07}">
      <dgm:prSet/>
      <dgm:spPr/>
      <dgm:t>
        <a:bodyPr/>
        <a:lstStyle/>
        <a:p>
          <a:endParaRPr lang="en-US" sz="1800"/>
        </a:p>
      </dgm:t>
    </dgm:pt>
    <dgm:pt modelId="{B5021B02-150A-43BD-A76D-D09C450A3EE3}">
      <dgm:prSet custT="1"/>
      <dgm:spPr>
        <a:solidFill>
          <a:srgbClr val="7D0000">
            <a:alpha val="25000"/>
          </a:srgbClr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Software Development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977DDC7D-4759-470C-93DD-F24D8792F319}" type="parTrans" cxnId="{346F8040-AB32-407F-85C4-67112FAA7062}">
      <dgm:prSet/>
      <dgm:spPr/>
      <dgm:t>
        <a:bodyPr/>
        <a:lstStyle/>
        <a:p>
          <a:endParaRPr lang="en-US" sz="1800"/>
        </a:p>
      </dgm:t>
    </dgm:pt>
    <dgm:pt modelId="{A9C28812-4207-43B1-8290-DBCDD3DF035E}" type="sibTrans" cxnId="{346F8040-AB32-407F-85C4-67112FAA7062}">
      <dgm:prSet/>
      <dgm:spPr/>
      <dgm:t>
        <a:bodyPr/>
        <a:lstStyle/>
        <a:p>
          <a:endParaRPr lang="en-US" sz="1800"/>
        </a:p>
      </dgm:t>
    </dgm:pt>
    <dgm:pt modelId="{7E8D20DD-0560-4CDA-8734-0074F81D72E6}">
      <dgm:prSet custT="1"/>
      <dgm:spPr>
        <a:solidFill>
          <a:srgbClr val="BE6111">
            <a:alpha val="25000"/>
          </a:srgbClr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Finance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9156D3A1-7B9D-4974-9570-57460BEB1DE5}" type="parTrans" cxnId="{7FBC6E7D-8E03-4AF6-A774-2EDB29625185}">
      <dgm:prSet/>
      <dgm:spPr/>
      <dgm:t>
        <a:bodyPr/>
        <a:lstStyle/>
        <a:p>
          <a:endParaRPr lang="en-US" sz="1800"/>
        </a:p>
      </dgm:t>
    </dgm:pt>
    <dgm:pt modelId="{0582119B-FE3D-4C4B-9BFF-BAB3CEE99894}" type="sibTrans" cxnId="{7FBC6E7D-8E03-4AF6-A774-2EDB29625185}">
      <dgm:prSet/>
      <dgm:spPr/>
      <dgm:t>
        <a:bodyPr/>
        <a:lstStyle/>
        <a:p>
          <a:endParaRPr lang="en-US" sz="1800"/>
        </a:p>
      </dgm:t>
    </dgm:pt>
    <dgm:pt modelId="{828F69FB-FD58-4350-B22B-306BF24C8C54}">
      <dgm:prSet custT="1"/>
      <dgm:spPr>
        <a:solidFill>
          <a:srgbClr val="BF9000">
            <a:alpha val="25000"/>
          </a:srgbClr>
        </a:solidFill>
      </dgm:spPr>
      <dgm:t>
        <a:bodyPr lIns="0" tIns="0" rIns="0" bIns="0"/>
        <a:lstStyle/>
        <a:p>
          <a:r>
            <a:rPr lang="en-US" sz="1600" dirty="0" smtClean="0">
              <a:latin typeface="+mn-lt"/>
              <a:ea typeface="ヒラギノ角ゴ Pro W3" charset="-128"/>
            </a:rPr>
            <a:t>Marketing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538C24A6-1C75-47D3-BF74-97E7F2D05CDA}" type="parTrans" cxnId="{6384E924-5995-4D85-8A88-9F433452BBCC}">
      <dgm:prSet/>
      <dgm:spPr/>
      <dgm:t>
        <a:bodyPr/>
        <a:lstStyle/>
        <a:p>
          <a:endParaRPr lang="en-US" sz="1800"/>
        </a:p>
      </dgm:t>
    </dgm:pt>
    <dgm:pt modelId="{F612E282-1152-4A99-AABB-300DABC28449}" type="sibTrans" cxnId="{6384E924-5995-4D85-8A88-9F433452BBCC}">
      <dgm:prSet/>
      <dgm:spPr/>
      <dgm:t>
        <a:bodyPr/>
        <a:lstStyle/>
        <a:p>
          <a:endParaRPr lang="en-US" sz="1800"/>
        </a:p>
      </dgm:t>
    </dgm:pt>
    <dgm:pt modelId="{715AA2B4-665D-46CE-955F-78A4B37F82B3}">
      <dgm:prSet custT="1"/>
      <dgm:spPr>
        <a:solidFill>
          <a:srgbClr val="2A7286">
            <a:alpha val="25000"/>
          </a:srgbClr>
        </a:solidFill>
      </dgm:spPr>
      <dgm:t>
        <a:bodyPr lIns="0" tIns="0" rIns="0" bIns="0"/>
        <a:lstStyle/>
        <a:p>
          <a:r>
            <a:rPr lang="en-US" sz="1600">
              <a:latin typeface="+mn-lt"/>
              <a:ea typeface="ヒラギノ角ゴ Pro W3" charset="-128"/>
            </a:rPr>
            <a:t>Enterprise Resource Planning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CD82F861-B446-4838-9E14-A72AAA6E4560}" type="parTrans" cxnId="{D718AB1F-05CB-4BDF-812B-51C304C9009B}">
      <dgm:prSet/>
      <dgm:spPr/>
      <dgm:t>
        <a:bodyPr/>
        <a:lstStyle/>
        <a:p>
          <a:endParaRPr lang="en-US" sz="1800"/>
        </a:p>
      </dgm:t>
    </dgm:pt>
    <dgm:pt modelId="{5AE6F502-95B1-4FE8-B792-E80B5945F3DE}" type="sibTrans" cxnId="{D718AB1F-05CB-4BDF-812B-51C304C9009B}">
      <dgm:prSet/>
      <dgm:spPr/>
      <dgm:t>
        <a:bodyPr/>
        <a:lstStyle/>
        <a:p>
          <a:endParaRPr lang="en-US" sz="1800"/>
        </a:p>
      </dgm:t>
    </dgm:pt>
    <dgm:pt modelId="{E7C04F9F-D7BC-4671-ACCB-6EC2B4003DED}">
      <dgm:prSet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600" dirty="0" smtClean="0">
              <a:latin typeface="+mn-lt"/>
              <a:ea typeface="ヒラギノ角ゴ Pro W3" charset="-128"/>
            </a:rPr>
            <a:t>Supply Chain Management</a:t>
          </a:r>
          <a:endParaRPr lang="en-US" sz="1600" dirty="0">
            <a:latin typeface="+mn-lt"/>
            <a:ea typeface="ヒラギノ角ゴ Pro W3" charset="-128"/>
          </a:endParaRPr>
        </a:p>
      </dgm:t>
    </dgm:pt>
    <dgm:pt modelId="{BA575817-8D09-46F0-B179-A22D5D313A11}" type="sibTrans" cxnId="{170737C8-C469-4ECA-A0BF-E1539FBDF454}">
      <dgm:prSet/>
      <dgm:spPr/>
      <dgm:t>
        <a:bodyPr/>
        <a:lstStyle/>
        <a:p>
          <a:endParaRPr lang="en-US" sz="1800"/>
        </a:p>
      </dgm:t>
    </dgm:pt>
    <dgm:pt modelId="{8DE77F8D-47A8-4625-8C21-CA84996FBCD8}" type="parTrans" cxnId="{170737C8-C469-4ECA-A0BF-E1539FBDF454}">
      <dgm:prSet/>
      <dgm:spPr/>
      <dgm:t>
        <a:bodyPr/>
        <a:lstStyle/>
        <a:p>
          <a:endParaRPr lang="en-US" sz="1800"/>
        </a:p>
      </dgm:t>
    </dgm:pt>
    <dgm:pt modelId="{ADCE8578-565E-4381-A207-6E99C9658CB0}" type="pres">
      <dgm:prSet presAssocID="{F8EA6DDB-8E36-429F-AEF9-9D278C061A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C294B-7348-40D7-AB67-DA248AF0A0F6}" type="pres">
      <dgm:prSet presAssocID="{8AC9121F-0F74-4080-9F2F-B3ACF697B80B}" presName="node" presStyleLbl="node1" presStyleIdx="0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2695B69-7499-4B59-B6FF-06140F5F2E34}" type="pres">
      <dgm:prSet presAssocID="{2CBA41D3-A2CF-4E21-B247-2951BB222B70}" presName="sibTrans" presStyleCnt="0"/>
      <dgm:spPr/>
    </dgm:pt>
    <dgm:pt modelId="{10C89B62-FCD5-4B0F-BD3F-E1A64F6B73C5}" type="pres">
      <dgm:prSet presAssocID="{EF02A241-5DE7-4D41-A6D7-F65FACDE4A06}" presName="node" presStyleLbl="node1" presStyleIdx="1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854A9FE-71C7-4551-9E3A-F0A6BF26495E}" type="pres">
      <dgm:prSet presAssocID="{FEBF23C2-DC81-462D-8689-4F020AD1E1D8}" presName="sibTrans" presStyleCnt="0"/>
      <dgm:spPr/>
    </dgm:pt>
    <dgm:pt modelId="{69C6C89D-5F8F-48F4-B80B-2E7125B0D41F}" type="pres">
      <dgm:prSet presAssocID="{5DC49F2F-CBD1-41CB-9366-836B87807AE4}" presName="node" presStyleLbl="node1" presStyleIdx="2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894D31-B9C2-4B41-A239-08FC244E6671}" type="pres">
      <dgm:prSet presAssocID="{B80B2C4A-7444-4494-B92E-A4C2C48B2A7D}" presName="sibTrans" presStyleCnt="0"/>
      <dgm:spPr/>
    </dgm:pt>
    <dgm:pt modelId="{013BC72E-E147-4A7F-8818-44125161ECD5}" type="pres">
      <dgm:prSet presAssocID="{27416604-BD7D-420C-9683-A09B7F86C320}" presName="node" presStyleLbl="node1" presStyleIdx="3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64FD07-8E71-46EA-8245-2FEC6FF2A9C2}" type="pres">
      <dgm:prSet presAssocID="{F15CC321-2A1A-4755-849D-ACAE6E7E5AD1}" presName="sibTrans" presStyleCnt="0"/>
      <dgm:spPr/>
    </dgm:pt>
    <dgm:pt modelId="{1C6E4C06-69A7-49D9-8952-1F12C8920606}" type="pres">
      <dgm:prSet presAssocID="{9D93DF11-624F-4EBE-84EB-F4EAE6F5876C}" presName="node" presStyleLbl="node1" presStyleIdx="4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83F996-C214-41AE-86B4-297EF4725D8B}" type="pres">
      <dgm:prSet presAssocID="{62B21EC8-3AFA-4112-8C5E-E43C123DB4D3}" presName="sibTrans" presStyleCnt="0"/>
      <dgm:spPr/>
    </dgm:pt>
    <dgm:pt modelId="{C0BD9709-F357-4291-8E50-14E39C43C339}" type="pres">
      <dgm:prSet presAssocID="{B5E1870B-74F7-4F99-907E-E7F5A56655B9}" presName="node" presStyleLbl="node1" presStyleIdx="5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4A0352E-02D5-4F5E-998A-9C64DC765969}" type="pres">
      <dgm:prSet presAssocID="{04896C75-1BDB-41B4-B53F-5789244329AC}" presName="sibTrans" presStyleCnt="0"/>
      <dgm:spPr/>
    </dgm:pt>
    <dgm:pt modelId="{310D2C5B-EB01-4EA9-8808-A07F14EF41FF}" type="pres">
      <dgm:prSet presAssocID="{5638DEE2-7BAD-49EF-8B54-B945300773AF}" presName="node" presStyleLbl="node1" presStyleIdx="6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9505AF6-6542-4677-A918-DBE0529AA9A6}" type="pres">
      <dgm:prSet presAssocID="{5A583031-7B78-47F0-9EAB-1446E1E344FF}" presName="sibTrans" presStyleCnt="0"/>
      <dgm:spPr/>
    </dgm:pt>
    <dgm:pt modelId="{09721F7D-4AFB-42A9-9139-E1E370800CFA}" type="pres">
      <dgm:prSet presAssocID="{1F8EACCD-3562-40C1-9C74-167DD18A61B8}" presName="node" presStyleLbl="node1" presStyleIdx="7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0D77DE3-B230-4821-9ED1-09256A4457C9}" type="pres">
      <dgm:prSet presAssocID="{4CFF8F4B-190E-4EDA-AAE3-867744B2A2C6}" presName="sibTrans" presStyleCnt="0"/>
      <dgm:spPr/>
    </dgm:pt>
    <dgm:pt modelId="{3E5FFF8E-7240-4F74-AB0D-A7C1A97234F0}" type="pres">
      <dgm:prSet presAssocID="{429028A5-0526-4882-B5D6-ADDA3E8130E0}" presName="node" presStyleLbl="node1" presStyleIdx="8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7E8363B-5CEE-4A7A-9DD8-4597967A65E6}" type="pres">
      <dgm:prSet presAssocID="{856AA92A-F43F-47C0-B774-75CFD7CDE1A5}" presName="sibTrans" presStyleCnt="0"/>
      <dgm:spPr/>
    </dgm:pt>
    <dgm:pt modelId="{7D7DCAA9-81A7-4DFD-9E64-975F96992250}" type="pres">
      <dgm:prSet presAssocID="{E4F53E10-07C7-4755-BCEB-146D118094BF}" presName="node" presStyleLbl="node1" presStyleIdx="9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474FB-A1BC-4712-A7AD-62C0B9AF6174}" type="pres">
      <dgm:prSet presAssocID="{31344C2F-146B-4B52-888E-BA462723C815}" presName="sibTrans" presStyleCnt="0"/>
      <dgm:spPr/>
    </dgm:pt>
    <dgm:pt modelId="{909B0CC1-8226-494F-A3AE-D2F77D24963E}" type="pres">
      <dgm:prSet presAssocID="{B1CAE545-D553-4D3B-823F-0B884E33417F}" presName="node" presStyleLbl="node1" presStyleIdx="10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01088D5-C8A6-46AE-8984-C4542C0D4BF0}" type="pres">
      <dgm:prSet presAssocID="{4DFF38D2-306C-4632-A6A5-9171BC59ED40}" presName="sibTrans" presStyleCnt="0"/>
      <dgm:spPr/>
    </dgm:pt>
    <dgm:pt modelId="{4A01465C-7C59-46FE-9417-9D9763C0F734}" type="pres">
      <dgm:prSet presAssocID="{E7C04F9F-D7BC-4671-ACCB-6EC2B4003DED}" presName="node" presStyleLbl="node1" presStyleIdx="11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0BFCEEA-0C2E-43EA-B0C8-80AAD3384962}" type="pres">
      <dgm:prSet presAssocID="{BA575817-8D09-46F0-B179-A22D5D313A11}" presName="sibTrans" presStyleCnt="0"/>
      <dgm:spPr/>
    </dgm:pt>
    <dgm:pt modelId="{3FEE1E8F-E108-42DE-8AE3-5EC2FC13E444}" type="pres">
      <dgm:prSet presAssocID="{B5021B02-150A-43BD-A76D-D09C450A3EE3}" presName="node" presStyleLbl="node1" presStyleIdx="12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03DB8A0-F0AA-4B01-9377-0D8B59140ECC}" type="pres">
      <dgm:prSet presAssocID="{A9C28812-4207-43B1-8290-DBCDD3DF035E}" presName="sibTrans" presStyleCnt="0"/>
      <dgm:spPr/>
    </dgm:pt>
    <dgm:pt modelId="{F8AD097A-F857-49FB-B686-5C05594AEFCE}" type="pres">
      <dgm:prSet presAssocID="{7E8D20DD-0560-4CDA-8734-0074F81D72E6}" presName="node" presStyleLbl="node1" presStyleIdx="13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4E58AE-77BC-445F-8953-928DF95973D4}" type="pres">
      <dgm:prSet presAssocID="{0582119B-FE3D-4C4B-9BFF-BAB3CEE99894}" presName="sibTrans" presStyleCnt="0"/>
      <dgm:spPr/>
    </dgm:pt>
    <dgm:pt modelId="{50A7BD47-6296-4947-A5F0-159E578F4685}" type="pres">
      <dgm:prSet presAssocID="{828F69FB-FD58-4350-B22B-306BF24C8C54}" presName="node" presStyleLbl="node1" presStyleIdx="14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19C8439-43F9-4E48-9121-4CA25BE77880}" type="pres">
      <dgm:prSet presAssocID="{F612E282-1152-4A99-AABB-300DABC28449}" presName="sibTrans" presStyleCnt="0"/>
      <dgm:spPr/>
    </dgm:pt>
    <dgm:pt modelId="{E6121D82-E793-4C08-AB9E-3926D705BA76}" type="pres">
      <dgm:prSet presAssocID="{715AA2B4-665D-46CE-955F-78A4B37F82B3}" presName="node" presStyleLbl="node1" presStyleIdx="15" presStyleCnt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2566304-499C-4462-BC62-713314146E8A}" type="presOf" srcId="{E4F53E10-07C7-4755-BCEB-146D118094BF}" destId="{7D7DCAA9-81A7-4DFD-9E64-975F96992250}" srcOrd="0" destOrd="0" presId="urn:microsoft.com/office/officeart/2005/8/layout/default"/>
    <dgm:cxn modelId="{7FBC6E7D-8E03-4AF6-A774-2EDB29625185}" srcId="{F8EA6DDB-8E36-429F-AEF9-9D278C061A5B}" destId="{7E8D20DD-0560-4CDA-8734-0074F81D72E6}" srcOrd="13" destOrd="0" parTransId="{9156D3A1-7B9D-4974-9570-57460BEB1DE5}" sibTransId="{0582119B-FE3D-4C4B-9BFF-BAB3CEE99894}"/>
    <dgm:cxn modelId="{6384E924-5995-4D85-8A88-9F433452BBCC}" srcId="{F8EA6DDB-8E36-429F-AEF9-9D278C061A5B}" destId="{828F69FB-FD58-4350-B22B-306BF24C8C54}" srcOrd="14" destOrd="0" parTransId="{538C24A6-1C75-47D3-BF74-97E7F2D05CDA}" sibTransId="{F612E282-1152-4A99-AABB-300DABC28449}"/>
    <dgm:cxn modelId="{A418C15B-FA85-4501-AA63-5ADD4108BFDE}" type="presOf" srcId="{27416604-BD7D-420C-9683-A09B7F86C320}" destId="{013BC72E-E147-4A7F-8818-44125161ECD5}" srcOrd="0" destOrd="0" presId="urn:microsoft.com/office/officeart/2005/8/layout/default"/>
    <dgm:cxn modelId="{10A07D75-8949-44E5-8199-2BA5D99D1564}" type="presOf" srcId="{715AA2B4-665D-46CE-955F-78A4B37F82B3}" destId="{E6121D82-E793-4C08-AB9E-3926D705BA76}" srcOrd="0" destOrd="0" presId="urn:microsoft.com/office/officeart/2005/8/layout/default"/>
    <dgm:cxn modelId="{170737C8-C469-4ECA-A0BF-E1539FBDF454}" srcId="{F8EA6DDB-8E36-429F-AEF9-9D278C061A5B}" destId="{E7C04F9F-D7BC-4671-ACCB-6EC2B4003DED}" srcOrd="11" destOrd="0" parTransId="{8DE77F8D-47A8-4625-8C21-CA84996FBCD8}" sibTransId="{BA575817-8D09-46F0-B179-A22D5D313A11}"/>
    <dgm:cxn modelId="{372EFB17-8F1C-4F9E-BDDA-6C94A0A41A32}" srcId="{F8EA6DDB-8E36-429F-AEF9-9D278C061A5B}" destId="{E4F53E10-07C7-4755-BCEB-146D118094BF}" srcOrd="9" destOrd="0" parTransId="{079D58A5-746C-4C07-ACFC-4F00FDA29882}" sibTransId="{31344C2F-146B-4B52-888E-BA462723C815}"/>
    <dgm:cxn modelId="{0DF96E6D-188F-4425-A427-E2B9C54DFEDA}" srcId="{F8EA6DDB-8E36-429F-AEF9-9D278C061A5B}" destId="{8AC9121F-0F74-4080-9F2F-B3ACF697B80B}" srcOrd="0" destOrd="0" parTransId="{CC2DFE96-349F-41EB-81AE-0B36375CCEC2}" sibTransId="{2CBA41D3-A2CF-4E21-B247-2951BB222B70}"/>
    <dgm:cxn modelId="{769A9A09-4B8B-477C-8F17-692D2D0806E1}" type="presOf" srcId="{B5021B02-150A-43BD-A76D-D09C450A3EE3}" destId="{3FEE1E8F-E108-42DE-8AE3-5EC2FC13E444}" srcOrd="0" destOrd="0" presId="urn:microsoft.com/office/officeart/2005/8/layout/default"/>
    <dgm:cxn modelId="{1B60047F-C3D7-4509-A5B8-7DE510CC2362}" srcId="{F8EA6DDB-8E36-429F-AEF9-9D278C061A5B}" destId="{1F8EACCD-3562-40C1-9C74-167DD18A61B8}" srcOrd="7" destOrd="0" parTransId="{E3834BF5-37C2-427B-B23D-2BF449760FC8}" sibTransId="{4CFF8F4B-190E-4EDA-AAE3-867744B2A2C6}"/>
    <dgm:cxn modelId="{C510C948-4CB5-45C6-946B-39B658D0CE46}" type="presOf" srcId="{B1CAE545-D553-4D3B-823F-0B884E33417F}" destId="{909B0CC1-8226-494F-A3AE-D2F77D24963E}" srcOrd="0" destOrd="0" presId="urn:microsoft.com/office/officeart/2005/8/layout/default"/>
    <dgm:cxn modelId="{EDAC9204-1ECE-4784-93AB-150BFDB58B4C}" type="presOf" srcId="{5638DEE2-7BAD-49EF-8B54-B945300773AF}" destId="{310D2C5B-EB01-4EA9-8808-A07F14EF41FF}" srcOrd="0" destOrd="0" presId="urn:microsoft.com/office/officeart/2005/8/layout/default"/>
    <dgm:cxn modelId="{554AECCF-C695-4D35-B81C-BC509A8A61D1}" type="presOf" srcId="{E7C04F9F-D7BC-4671-ACCB-6EC2B4003DED}" destId="{4A01465C-7C59-46FE-9417-9D9763C0F734}" srcOrd="0" destOrd="0" presId="urn:microsoft.com/office/officeart/2005/8/layout/default"/>
    <dgm:cxn modelId="{D2743350-2729-4CC7-B088-02A5BB1F0D7D}" type="presOf" srcId="{B5E1870B-74F7-4F99-907E-E7F5A56655B9}" destId="{C0BD9709-F357-4291-8E50-14E39C43C339}" srcOrd="0" destOrd="0" presId="urn:microsoft.com/office/officeart/2005/8/layout/default"/>
    <dgm:cxn modelId="{1F019D05-85DB-433F-B6FF-B9B6EB649B85}" srcId="{F8EA6DDB-8E36-429F-AEF9-9D278C061A5B}" destId="{27416604-BD7D-420C-9683-A09B7F86C320}" srcOrd="3" destOrd="0" parTransId="{1ADC7376-209E-4615-A0EB-54F132089E86}" sibTransId="{F15CC321-2A1A-4755-849D-ACAE6E7E5AD1}"/>
    <dgm:cxn modelId="{FFEB6C86-69FB-439D-A617-0A168A9DD981}" srcId="{F8EA6DDB-8E36-429F-AEF9-9D278C061A5B}" destId="{9D93DF11-624F-4EBE-84EB-F4EAE6F5876C}" srcOrd="4" destOrd="0" parTransId="{5B8F36FD-738B-46BB-A96B-29E90B6DA874}" sibTransId="{62B21EC8-3AFA-4112-8C5E-E43C123DB4D3}"/>
    <dgm:cxn modelId="{7B8E8217-EEDB-44B0-B130-B356712D51A5}" srcId="{F8EA6DDB-8E36-429F-AEF9-9D278C061A5B}" destId="{5DC49F2F-CBD1-41CB-9366-836B87807AE4}" srcOrd="2" destOrd="0" parTransId="{02855F39-F0DE-4CC9-B04D-72D4A526B4D5}" sibTransId="{B80B2C4A-7444-4494-B92E-A4C2C48B2A7D}"/>
    <dgm:cxn modelId="{EEDA1173-DD0D-45FE-95C4-AE9596B59A79}" type="presOf" srcId="{9D93DF11-624F-4EBE-84EB-F4EAE6F5876C}" destId="{1C6E4C06-69A7-49D9-8952-1F12C8920606}" srcOrd="0" destOrd="0" presId="urn:microsoft.com/office/officeart/2005/8/layout/default"/>
    <dgm:cxn modelId="{346F8040-AB32-407F-85C4-67112FAA7062}" srcId="{F8EA6DDB-8E36-429F-AEF9-9D278C061A5B}" destId="{B5021B02-150A-43BD-A76D-D09C450A3EE3}" srcOrd="12" destOrd="0" parTransId="{977DDC7D-4759-470C-93DD-F24D8792F319}" sibTransId="{A9C28812-4207-43B1-8290-DBCDD3DF035E}"/>
    <dgm:cxn modelId="{8AD04D20-094C-4434-BC1E-2603ED368866}" type="presOf" srcId="{EF02A241-5DE7-4D41-A6D7-F65FACDE4A06}" destId="{10C89B62-FCD5-4B0F-BD3F-E1A64F6B73C5}" srcOrd="0" destOrd="0" presId="urn:microsoft.com/office/officeart/2005/8/layout/default"/>
    <dgm:cxn modelId="{469C3E15-B1D8-4E32-92DF-DFC241199B21}" type="presOf" srcId="{5DC49F2F-CBD1-41CB-9366-836B87807AE4}" destId="{69C6C89D-5F8F-48F4-B80B-2E7125B0D41F}" srcOrd="0" destOrd="0" presId="urn:microsoft.com/office/officeart/2005/8/layout/default"/>
    <dgm:cxn modelId="{D718AB1F-05CB-4BDF-812B-51C304C9009B}" srcId="{F8EA6DDB-8E36-429F-AEF9-9D278C061A5B}" destId="{715AA2B4-665D-46CE-955F-78A4B37F82B3}" srcOrd="15" destOrd="0" parTransId="{CD82F861-B446-4838-9E14-A72AAA6E4560}" sibTransId="{5AE6F502-95B1-4FE8-B792-E80B5945F3DE}"/>
    <dgm:cxn modelId="{520FAA51-EC28-4E08-8551-3C8EFA453DCA}" type="presOf" srcId="{1F8EACCD-3562-40C1-9C74-167DD18A61B8}" destId="{09721F7D-4AFB-42A9-9139-E1E370800CFA}" srcOrd="0" destOrd="0" presId="urn:microsoft.com/office/officeart/2005/8/layout/default"/>
    <dgm:cxn modelId="{CFA3CA63-704E-47E8-9DE3-073BE59FB91C}" type="presOf" srcId="{8AC9121F-0F74-4080-9F2F-B3ACF697B80B}" destId="{FCCC294B-7348-40D7-AB67-DA248AF0A0F6}" srcOrd="0" destOrd="0" presId="urn:microsoft.com/office/officeart/2005/8/layout/default"/>
    <dgm:cxn modelId="{B8110BD9-3B7C-4365-8E5E-F2ABBD43BF07}" srcId="{F8EA6DDB-8E36-429F-AEF9-9D278C061A5B}" destId="{B1CAE545-D553-4D3B-823F-0B884E33417F}" srcOrd="10" destOrd="0" parTransId="{45DD5D9B-BB82-431D-A6A3-04EA09F99DB4}" sibTransId="{4DFF38D2-306C-4632-A6A5-9171BC59ED40}"/>
    <dgm:cxn modelId="{879926DA-0A1D-45C4-8CBE-78319B41D427}" type="presOf" srcId="{7E8D20DD-0560-4CDA-8734-0074F81D72E6}" destId="{F8AD097A-F857-49FB-B686-5C05594AEFCE}" srcOrd="0" destOrd="0" presId="urn:microsoft.com/office/officeart/2005/8/layout/default"/>
    <dgm:cxn modelId="{B3CE0B12-275A-4E2B-9C29-A6C2E1467BA1}" type="presOf" srcId="{F8EA6DDB-8E36-429F-AEF9-9D278C061A5B}" destId="{ADCE8578-565E-4381-A207-6E99C9658CB0}" srcOrd="0" destOrd="0" presId="urn:microsoft.com/office/officeart/2005/8/layout/default"/>
    <dgm:cxn modelId="{340ED9F0-C494-49CE-83AC-4D90758ED212}" srcId="{F8EA6DDB-8E36-429F-AEF9-9D278C061A5B}" destId="{B5E1870B-74F7-4F99-907E-E7F5A56655B9}" srcOrd="5" destOrd="0" parTransId="{E704C4F5-077A-4DE0-8010-93A0AEA4FA52}" sibTransId="{04896C75-1BDB-41B4-B53F-5789244329AC}"/>
    <dgm:cxn modelId="{AC29B7C8-50A2-4C0A-A365-1DB7B32EA749}" srcId="{F8EA6DDB-8E36-429F-AEF9-9D278C061A5B}" destId="{EF02A241-5DE7-4D41-A6D7-F65FACDE4A06}" srcOrd="1" destOrd="0" parTransId="{D9CD2287-5506-460C-AEEB-3CC216BF878F}" sibTransId="{FEBF23C2-DC81-462D-8689-4F020AD1E1D8}"/>
    <dgm:cxn modelId="{D7140C0B-BDCB-4EA9-8B9A-C82F566C39F5}" type="presOf" srcId="{828F69FB-FD58-4350-B22B-306BF24C8C54}" destId="{50A7BD47-6296-4947-A5F0-159E578F4685}" srcOrd="0" destOrd="0" presId="urn:microsoft.com/office/officeart/2005/8/layout/default"/>
    <dgm:cxn modelId="{6B4F55C1-1655-41CB-BAA7-F673969942C4}" srcId="{F8EA6DDB-8E36-429F-AEF9-9D278C061A5B}" destId="{429028A5-0526-4882-B5D6-ADDA3E8130E0}" srcOrd="8" destOrd="0" parTransId="{92731497-0638-4DBB-A82B-1B1B11A5D6F9}" sibTransId="{856AA92A-F43F-47C0-B774-75CFD7CDE1A5}"/>
    <dgm:cxn modelId="{539168DA-B886-4EF0-A9C2-27D742DF3E96}" type="presOf" srcId="{429028A5-0526-4882-B5D6-ADDA3E8130E0}" destId="{3E5FFF8E-7240-4F74-AB0D-A7C1A97234F0}" srcOrd="0" destOrd="0" presId="urn:microsoft.com/office/officeart/2005/8/layout/default"/>
    <dgm:cxn modelId="{B6AFFD31-D3C7-48A3-915C-441E5C0CD8B6}" srcId="{F8EA6DDB-8E36-429F-AEF9-9D278C061A5B}" destId="{5638DEE2-7BAD-49EF-8B54-B945300773AF}" srcOrd="6" destOrd="0" parTransId="{13DF4B63-237D-42C4-ACCA-58A9CBEA9875}" sibTransId="{5A583031-7B78-47F0-9EAB-1446E1E344FF}"/>
    <dgm:cxn modelId="{8C8A64AC-3C1B-45DC-A31F-ECC2AAFF23C9}" type="presParOf" srcId="{ADCE8578-565E-4381-A207-6E99C9658CB0}" destId="{FCCC294B-7348-40D7-AB67-DA248AF0A0F6}" srcOrd="0" destOrd="0" presId="urn:microsoft.com/office/officeart/2005/8/layout/default"/>
    <dgm:cxn modelId="{C18E187D-6298-43BC-968A-2A55F31C8532}" type="presParOf" srcId="{ADCE8578-565E-4381-A207-6E99C9658CB0}" destId="{02695B69-7499-4B59-B6FF-06140F5F2E34}" srcOrd="1" destOrd="0" presId="urn:microsoft.com/office/officeart/2005/8/layout/default"/>
    <dgm:cxn modelId="{BF752938-B10A-437B-8EB2-2BA66C0180E5}" type="presParOf" srcId="{ADCE8578-565E-4381-A207-6E99C9658CB0}" destId="{10C89B62-FCD5-4B0F-BD3F-E1A64F6B73C5}" srcOrd="2" destOrd="0" presId="urn:microsoft.com/office/officeart/2005/8/layout/default"/>
    <dgm:cxn modelId="{01E84BCA-1A13-4187-AFF6-0CD6FE233859}" type="presParOf" srcId="{ADCE8578-565E-4381-A207-6E99C9658CB0}" destId="{7854A9FE-71C7-4551-9E3A-F0A6BF26495E}" srcOrd="3" destOrd="0" presId="urn:microsoft.com/office/officeart/2005/8/layout/default"/>
    <dgm:cxn modelId="{107C0133-76EE-433A-8B16-2515F4F68E98}" type="presParOf" srcId="{ADCE8578-565E-4381-A207-6E99C9658CB0}" destId="{69C6C89D-5F8F-48F4-B80B-2E7125B0D41F}" srcOrd="4" destOrd="0" presId="urn:microsoft.com/office/officeart/2005/8/layout/default"/>
    <dgm:cxn modelId="{87D76850-F77B-4144-9811-A1BDB9718521}" type="presParOf" srcId="{ADCE8578-565E-4381-A207-6E99C9658CB0}" destId="{D1894D31-B9C2-4B41-A239-08FC244E6671}" srcOrd="5" destOrd="0" presId="urn:microsoft.com/office/officeart/2005/8/layout/default"/>
    <dgm:cxn modelId="{294561F6-25F7-45BD-A03D-5EA1114526B0}" type="presParOf" srcId="{ADCE8578-565E-4381-A207-6E99C9658CB0}" destId="{013BC72E-E147-4A7F-8818-44125161ECD5}" srcOrd="6" destOrd="0" presId="urn:microsoft.com/office/officeart/2005/8/layout/default"/>
    <dgm:cxn modelId="{CE96C940-9AC2-48B2-92A6-90782E024DE2}" type="presParOf" srcId="{ADCE8578-565E-4381-A207-6E99C9658CB0}" destId="{3364FD07-8E71-46EA-8245-2FEC6FF2A9C2}" srcOrd="7" destOrd="0" presId="urn:microsoft.com/office/officeart/2005/8/layout/default"/>
    <dgm:cxn modelId="{5EB196E6-F17F-496D-8486-2F1D4B7DA809}" type="presParOf" srcId="{ADCE8578-565E-4381-A207-6E99C9658CB0}" destId="{1C6E4C06-69A7-49D9-8952-1F12C8920606}" srcOrd="8" destOrd="0" presId="urn:microsoft.com/office/officeart/2005/8/layout/default"/>
    <dgm:cxn modelId="{CC00BFBB-17C4-4038-BEA0-69CD77FC5E34}" type="presParOf" srcId="{ADCE8578-565E-4381-A207-6E99C9658CB0}" destId="{7F83F996-C214-41AE-86B4-297EF4725D8B}" srcOrd="9" destOrd="0" presId="urn:microsoft.com/office/officeart/2005/8/layout/default"/>
    <dgm:cxn modelId="{7988911F-2612-449C-8A1A-250A9407814E}" type="presParOf" srcId="{ADCE8578-565E-4381-A207-6E99C9658CB0}" destId="{C0BD9709-F357-4291-8E50-14E39C43C339}" srcOrd="10" destOrd="0" presId="urn:microsoft.com/office/officeart/2005/8/layout/default"/>
    <dgm:cxn modelId="{103D4722-57B7-4C10-803D-721BB02192D2}" type="presParOf" srcId="{ADCE8578-565E-4381-A207-6E99C9658CB0}" destId="{C4A0352E-02D5-4F5E-998A-9C64DC765969}" srcOrd="11" destOrd="0" presId="urn:microsoft.com/office/officeart/2005/8/layout/default"/>
    <dgm:cxn modelId="{E78EE136-5398-4DC8-BFEE-CBB1A14C998E}" type="presParOf" srcId="{ADCE8578-565E-4381-A207-6E99C9658CB0}" destId="{310D2C5B-EB01-4EA9-8808-A07F14EF41FF}" srcOrd="12" destOrd="0" presId="urn:microsoft.com/office/officeart/2005/8/layout/default"/>
    <dgm:cxn modelId="{70488919-80E7-4583-8548-3075829B530B}" type="presParOf" srcId="{ADCE8578-565E-4381-A207-6E99C9658CB0}" destId="{E9505AF6-6542-4677-A918-DBE0529AA9A6}" srcOrd="13" destOrd="0" presId="urn:microsoft.com/office/officeart/2005/8/layout/default"/>
    <dgm:cxn modelId="{D7E74481-EA31-470A-841E-385E1ABF8EDF}" type="presParOf" srcId="{ADCE8578-565E-4381-A207-6E99C9658CB0}" destId="{09721F7D-4AFB-42A9-9139-E1E370800CFA}" srcOrd="14" destOrd="0" presId="urn:microsoft.com/office/officeart/2005/8/layout/default"/>
    <dgm:cxn modelId="{BCC03ABE-EFCB-492C-A747-AD62F2B6B9DF}" type="presParOf" srcId="{ADCE8578-565E-4381-A207-6E99C9658CB0}" destId="{00D77DE3-B230-4821-9ED1-09256A4457C9}" srcOrd="15" destOrd="0" presId="urn:microsoft.com/office/officeart/2005/8/layout/default"/>
    <dgm:cxn modelId="{41C4E1CD-8690-4D9E-98AF-46DCB12EF6EB}" type="presParOf" srcId="{ADCE8578-565E-4381-A207-6E99C9658CB0}" destId="{3E5FFF8E-7240-4F74-AB0D-A7C1A97234F0}" srcOrd="16" destOrd="0" presId="urn:microsoft.com/office/officeart/2005/8/layout/default"/>
    <dgm:cxn modelId="{3BEC89E1-403E-4714-82F7-8A21CE4CD3C1}" type="presParOf" srcId="{ADCE8578-565E-4381-A207-6E99C9658CB0}" destId="{57E8363B-5CEE-4A7A-9DD8-4597967A65E6}" srcOrd="17" destOrd="0" presId="urn:microsoft.com/office/officeart/2005/8/layout/default"/>
    <dgm:cxn modelId="{CB974909-F701-4FE2-B1C2-14027139D24A}" type="presParOf" srcId="{ADCE8578-565E-4381-A207-6E99C9658CB0}" destId="{7D7DCAA9-81A7-4DFD-9E64-975F96992250}" srcOrd="18" destOrd="0" presId="urn:microsoft.com/office/officeart/2005/8/layout/default"/>
    <dgm:cxn modelId="{D9BB5955-0FF2-47B0-959B-83A80EF099E5}" type="presParOf" srcId="{ADCE8578-565E-4381-A207-6E99C9658CB0}" destId="{229474FB-A1BC-4712-A7AD-62C0B9AF6174}" srcOrd="19" destOrd="0" presId="urn:microsoft.com/office/officeart/2005/8/layout/default"/>
    <dgm:cxn modelId="{EFBF2342-C183-40FF-BB38-475F51DD591D}" type="presParOf" srcId="{ADCE8578-565E-4381-A207-6E99C9658CB0}" destId="{909B0CC1-8226-494F-A3AE-D2F77D24963E}" srcOrd="20" destOrd="0" presId="urn:microsoft.com/office/officeart/2005/8/layout/default"/>
    <dgm:cxn modelId="{C730061F-6842-44A9-B063-5C24CFE15C5A}" type="presParOf" srcId="{ADCE8578-565E-4381-A207-6E99C9658CB0}" destId="{901088D5-C8A6-46AE-8984-C4542C0D4BF0}" srcOrd="21" destOrd="0" presId="urn:microsoft.com/office/officeart/2005/8/layout/default"/>
    <dgm:cxn modelId="{44AC7D5C-D38B-48FD-9E55-B96D2DB6E0D9}" type="presParOf" srcId="{ADCE8578-565E-4381-A207-6E99C9658CB0}" destId="{4A01465C-7C59-46FE-9417-9D9763C0F734}" srcOrd="22" destOrd="0" presId="urn:microsoft.com/office/officeart/2005/8/layout/default"/>
    <dgm:cxn modelId="{76EF1FA1-15E6-4D3F-BA18-14023BFE3455}" type="presParOf" srcId="{ADCE8578-565E-4381-A207-6E99C9658CB0}" destId="{70BFCEEA-0C2E-43EA-B0C8-80AAD3384962}" srcOrd="23" destOrd="0" presId="urn:microsoft.com/office/officeart/2005/8/layout/default"/>
    <dgm:cxn modelId="{BC427F43-395E-48F9-9521-B79EC029914E}" type="presParOf" srcId="{ADCE8578-565E-4381-A207-6E99C9658CB0}" destId="{3FEE1E8F-E108-42DE-8AE3-5EC2FC13E444}" srcOrd="24" destOrd="0" presId="urn:microsoft.com/office/officeart/2005/8/layout/default"/>
    <dgm:cxn modelId="{C9CF24B1-CAD4-4FF4-B52F-C5244773CD88}" type="presParOf" srcId="{ADCE8578-565E-4381-A207-6E99C9658CB0}" destId="{B03DB8A0-F0AA-4B01-9377-0D8B59140ECC}" srcOrd="25" destOrd="0" presId="urn:microsoft.com/office/officeart/2005/8/layout/default"/>
    <dgm:cxn modelId="{392DA25B-6866-4738-81FC-ED2F2D58A8BA}" type="presParOf" srcId="{ADCE8578-565E-4381-A207-6E99C9658CB0}" destId="{F8AD097A-F857-49FB-B686-5C05594AEFCE}" srcOrd="26" destOrd="0" presId="urn:microsoft.com/office/officeart/2005/8/layout/default"/>
    <dgm:cxn modelId="{2ED45D49-CF80-41C4-B87A-FF5509BD4140}" type="presParOf" srcId="{ADCE8578-565E-4381-A207-6E99C9658CB0}" destId="{B84E58AE-77BC-445F-8953-928DF95973D4}" srcOrd="27" destOrd="0" presId="urn:microsoft.com/office/officeart/2005/8/layout/default"/>
    <dgm:cxn modelId="{9F0D1824-1C05-4B28-8BF1-B947D365C876}" type="presParOf" srcId="{ADCE8578-565E-4381-A207-6E99C9658CB0}" destId="{50A7BD47-6296-4947-A5F0-159E578F4685}" srcOrd="28" destOrd="0" presId="urn:microsoft.com/office/officeart/2005/8/layout/default"/>
    <dgm:cxn modelId="{F016987F-A5AA-4B27-9D19-7EBD24AFE996}" type="presParOf" srcId="{ADCE8578-565E-4381-A207-6E99C9658CB0}" destId="{A19C8439-43F9-4E48-9121-4CA25BE77880}" srcOrd="29" destOrd="0" presId="urn:microsoft.com/office/officeart/2005/8/layout/default"/>
    <dgm:cxn modelId="{4CF4A87B-CC2C-4668-8CA0-82216147564B}" type="presParOf" srcId="{ADCE8578-565E-4381-A207-6E99C9658CB0}" destId="{E6121D82-E793-4C08-AB9E-3926D705BA76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1CA22-DC3B-490C-B05D-BBDD8B61D151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776223C-EEA0-4A7D-B12C-6FF125B1DA9F}">
      <dgm:prSet phldrT="[Text]"/>
      <dgm:spPr/>
      <dgm:t>
        <a:bodyPr/>
        <a:lstStyle/>
        <a:p>
          <a:r>
            <a:rPr lang="en-US" dirty="0"/>
            <a:t>Law</a:t>
          </a:r>
        </a:p>
      </dgm:t>
    </dgm:pt>
    <dgm:pt modelId="{92C884EE-B640-46EC-8E6E-D3485A3DF4D8}" type="parTrans" cxnId="{D2794D5A-4590-40D4-A4AD-38A1CD897A38}">
      <dgm:prSet/>
      <dgm:spPr/>
      <dgm:t>
        <a:bodyPr/>
        <a:lstStyle/>
        <a:p>
          <a:endParaRPr lang="en-US"/>
        </a:p>
      </dgm:t>
    </dgm:pt>
    <dgm:pt modelId="{39CA42DC-E092-423F-8266-8B917E5A0EB8}" type="sibTrans" cxnId="{D2794D5A-4590-40D4-A4AD-38A1CD897A38}">
      <dgm:prSet/>
      <dgm:spPr/>
      <dgm:t>
        <a:bodyPr/>
        <a:lstStyle/>
        <a:p>
          <a:endParaRPr lang="en-US"/>
        </a:p>
      </dgm:t>
    </dgm:pt>
    <dgm:pt modelId="{D9F2C7B3-B526-46BC-AD93-D2D766E6312F}">
      <dgm:prSet phldrT="[Text]"/>
      <dgm:spPr/>
      <dgm:t>
        <a:bodyPr/>
        <a:lstStyle/>
        <a:p>
          <a:r>
            <a:rPr lang="en-US" dirty="0"/>
            <a:t>Science</a:t>
          </a:r>
        </a:p>
      </dgm:t>
    </dgm:pt>
    <dgm:pt modelId="{1FD60D30-773C-431D-B79E-9876D9F1E203}" type="parTrans" cxnId="{E0346EBC-6E1A-491C-826B-5D1206C928DE}">
      <dgm:prSet/>
      <dgm:spPr/>
      <dgm:t>
        <a:bodyPr/>
        <a:lstStyle/>
        <a:p>
          <a:endParaRPr lang="en-US"/>
        </a:p>
      </dgm:t>
    </dgm:pt>
    <dgm:pt modelId="{F245309B-5B8B-4565-8221-35FCF2D746B3}" type="sibTrans" cxnId="{E0346EBC-6E1A-491C-826B-5D1206C928DE}">
      <dgm:prSet/>
      <dgm:spPr/>
      <dgm:t>
        <a:bodyPr/>
        <a:lstStyle/>
        <a:p>
          <a:endParaRPr lang="en-US"/>
        </a:p>
      </dgm:t>
    </dgm:pt>
    <dgm:pt modelId="{7F2F90C9-1518-4254-A563-174D8B35444B}">
      <dgm:prSet phldrT="[Text]"/>
      <dgm:spPr/>
      <dgm:t>
        <a:bodyPr/>
        <a:lstStyle/>
        <a:p>
          <a:r>
            <a:rPr lang="en-US" dirty="0"/>
            <a:t>Business</a:t>
          </a:r>
        </a:p>
      </dgm:t>
    </dgm:pt>
    <dgm:pt modelId="{D8829E4E-EC65-49D4-9A8B-A1F5F0BCB3BE}" type="parTrans" cxnId="{4AA57D12-A64F-461A-9B95-599A334BA79A}">
      <dgm:prSet/>
      <dgm:spPr/>
      <dgm:t>
        <a:bodyPr/>
        <a:lstStyle/>
        <a:p>
          <a:endParaRPr lang="en-US"/>
        </a:p>
      </dgm:t>
    </dgm:pt>
    <dgm:pt modelId="{ED441001-E287-4CD5-886A-7EACBAC01274}" type="sibTrans" cxnId="{4AA57D12-A64F-461A-9B95-599A334BA79A}">
      <dgm:prSet/>
      <dgm:spPr/>
      <dgm:t>
        <a:bodyPr/>
        <a:lstStyle/>
        <a:p>
          <a:endParaRPr lang="en-US"/>
        </a:p>
      </dgm:t>
    </dgm:pt>
    <dgm:pt modelId="{530EEE3C-3E11-473C-95C5-B32A806061EC}" type="pres">
      <dgm:prSet presAssocID="{9AF1CA22-DC3B-490C-B05D-BBDD8B61D151}" presName="compositeShape" presStyleCnt="0">
        <dgm:presLayoutVars>
          <dgm:chMax val="7"/>
          <dgm:dir/>
          <dgm:resizeHandles val="exact"/>
        </dgm:presLayoutVars>
      </dgm:prSet>
      <dgm:spPr/>
    </dgm:pt>
    <dgm:pt modelId="{DF076C52-EEB0-4F6B-95B4-5BFA3559FA5E}" type="pres">
      <dgm:prSet presAssocID="{D776223C-EEA0-4A7D-B12C-6FF125B1DA9F}" presName="circ1" presStyleLbl="vennNode1" presStyleIdx="0" presStyleCnt="3" custLinFactNeighborY="0"/>
      <dgm:spPr/>
      <dgm:t>
        <a:bodyPr/>
        <a:lstStyle/>
        <a:p>
          <a:endParaRPr lang="en-US"/>
        </a:p>
      </dgm:t>
    </dgm:pt>
    <dgm:pt modelId="{45538DB4-21A4-41FA-A329-2931E46EFF00}" type="pres">
      <dgm:prSet presAssocID="{D776223C-EEA0-4A7D-B12C-6FF125B1DA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7B8E4-617B-4EDA-B5C5-16B9AA36FECD}" type="pres">
      <dgm:prSet presAssocID="{D9F2C7B3-B526-46BC-AD93-D2D766E6312F}" presName="circ2" presStyleLbl="vennNode1" presStyleIdx="1" presStyleCnt="3"/>
      <dgm:spPr/>
      <dgm:t>
        <a:bodyPr/>
        <a:lstStyle/>
        <a:p>
          <a:endParaRPr lang="en-US"/>
        </a:p>
      </dgm:t>
    </dgm:pt>
    <dgm:pt modelId="{1772A069-1539-4DD9-A522-999509C87B4E}" type="pres">
      <dgm:prSet presAssocID="{D9F2C7B3-B526-46BC-AD93-D2D766E631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86A3D-1685-47AA-8C1E-44657F1D6A77}" type="pres">
      <dgm:prSet presAssocID="{7F2F90C9-1518-4254-A563-174D8B35444B}" presName="circ3" presStyleLbl="vennNode1" presStyleIdx="2" presStyleCnt="3"/>
      <dgm:spPr/>
      <dgm:t>
        <a:bodyPr/>
        <a:lstStyle/>
        <a:p>
          <a:endParaRPr lang="en-US"/>
        </a:p>
      </dgm:t>
    </dgm:pt>
    <dgm:pt modelId="{D614756A-23CD-431E-9F28-85CF5E9000CC}" type="pres">
      <dgm:prSet presAssocID="{7F2F90C9-1518-4254-A563-174D8B3544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50D25-CEAE-4F4F-8188-BBD5878A2AEB}" type="presOf" srcId="{7F2F90C9-1518-4254-A563-174D8B35444B}" destId="{75A86A3D-1685-47AA-8C1E-44657F1D6A77}" srcOrd="0" destOrd="0" presId="urn:microsoft.com/office/officeart/2005/8/layout/venn1"/>
    <dgm:cxn modelId="{6696B90C-6446-413D-8F2D-8119DF66CA52}" type="presOf" srcId="{D9F2C7B3-B526-46BC-AD93-D2D766E6312F}" destId="{D547B8E4-617B-4EDA-B5C5-16B9AA36FECD}" srcOrd="0" destOrd="0" presId="urn:microsoft.com/office/officeart/2005/8/layout/venn1"/>
    <dgm:cxn modelId="{4434C7E3-2EEA-4E93-AEC8-59FE9969AE84}" type="presOf" srcId="{D9F2C7B3-B526-46BC-AD93-D2D766E6312F}" destId="{1772A069-1539-4DD9-A522-999509C87B4E}" srcOrd="1" destOrd="0" presId="urn:microsoft.com/office/officeart/2005/8/layout/venn1"/>
    <dgm:cxn modelId="{4AA57D12-A64F-461A-9B95-599A334BA79A}" srcId="{9AF1CA22-DC3B-490C-B05D-BBDD8B61D151}" destId="{7F2F90C9-1518-4254-A563-174D8B35444B}" srcOrd="2" destOrd="0" parTransId="{D8829E4E-EC65-49D4-9A8B-A1F5F0BCB3BE}" sibTransId="{ED441001-E287-4CD5-886A-7EACBAC01274}"/>
    <dgm:cxn modelId="{5F48A2FF-1951-46F8-B8CF-247B0E097F8B}" type="presOf" srcId="{D776223C-EEA0-4A7D-B12C-6FF125B1DA9F}" destId="{DF076C52-EEB0-4F6B-95B4-5BFA3559FA5E}" srcOrd="0" destOrd="0" presId="urn:microsoft.com/office/officeart/2005/8/layout/venn1"/>
    <dgm:cxn modelId="{E0346EBC-6E1A-491C-826B-5D1206C928DE}" srcId="{9AF1CA22-DC3B-490C-B05D-BBDD8B61D151}" destId="{D9F2C7B3-B526-46BC-AD93-D2D766E6312F}" srcOrd="1" destOrd="0" parTransId="{1FD60D30-773C-431D-B79E-9876D9F1E203}" sibTransId="{F245309B-5B8B-4565-8221-35FCF2D746B3}"/>
    <dgm:cxn modelId="{68301666-F84E-47C4-AD50-F4E6C2057143}" type="presOf" srcId="{D776223C-EEA0-4A7D-B12C-6FF125B1DA9F}" destId="{45538DB4-21A4-41FA-A329-2931E46EFF00}" srcOrd="1" destOrd="0" presId="urn:microsoft.com/office/officeart/2005/8/layout/venn1"/>
    <dgm:cxn modelId="{3DA698E5-8C16-4BB8-A6AB-1E2A18AB305D}" type="presOf" srcId="{7F2F90C9-1518-4254-A563-174D8B35444B}" destId="{D614756A-23CD-431E-9F28-85CF5E9000CC}" srcOrd="1" destOrd="0" presId="urn:microsoft.com/office/officeart/2005/8/layout/venn1"/>
    <dgm:cxn modelId="{F1ECE8EE-9660-4395-B079-6C23CF69270B}" type="presOf" srcId="{9AF1CA22-DC3B-490C-B05D-BBDD8B61D151}" destId="{530EEE3C-3E11-473C-95C5-B32A806061EC}" srcOrd="0" destOrd="0" presId="urn:microsoft.com/office/officeart/2005/8/layout/venn1"/>
    <dgm:cxn modelId="{D2794D5A-4590-40D4-A4AD-38A1CD897A38}" srcId="{9AF1CA22-DC3B-490C-B05D-BBDD8B61D151}" destId="{D776223C-EEA0-4A7D-B12C-6FF125B1DA9F}" srcOrd="0" destOrd="0" parTransId="{92C884EE-B640-46EC-8E6E-D3485A3DF4D8}" sibTransId="{39CA42DC-E092-423F-8266-8B917E5A0EB8}"/>
    <dgm:cxn modelId="{D2C518B8-DA91-411E-8218-093E84DF5D6C}" type="presParOf" srcId="{530EEE3C-3E11-473C-95C5-B32A806061EC}" destId="{DF076C52-EEB0-4F6B-95B4-5BFA3559FA5E}" srcOrd="0" destOrd="0" presId="urn:microsoft.com/office/officeart/2005/8/layout/venn1"/>
    <dgm:cxn modelId="{506F08A3-FABD-4CBC-B124-152549EB33DF}" type="presParOf" srcId="{530EEE3C-3E11-473C-95C5-B32A806061EC}" destId="{45538DB4-21A4-41FA-A329-2931E46EFF00}" srcOrd="1" destOrd="0" presId="urn:microsoft.com/office/officeart/2005/8/layout/venn1"/>
    <dgm:cxn modelId="{C2EEEA1F-C3B4-49C2-8160-510F751F4A2C}" type="presParOf" srcId="{530EEE3C-3E11-473C-95C5-B32A806061EC}" destId="{D547B8E4-617B-4EDA-B5C5-16B9AA36FECD}" srcOrd="2" destOrd="0" presId="urn:microsoft.com/office/officeart/2005/8/layout/venn1"/>
    <dgm:cxn modelId="{770E46BD-174A-444D-A761-9ADA234AA0CC}" type="presParOf" srcId="{530EEE3C-3E11-473C-95C5-B32A806061EC}" destId="{1772A069-1539-4DD9-A522-999509C87B4E}" srcOrd="3" destOrd="0" presId="urn:microsoft.com/office/officeart/2005/8/layout/venn1"/>
    <dgm:cxn modelId="{50558478-7BFF-4DBC-A7DE-0E9BD1F44F4F}" type="presParOf" srcId="{530EEE3C-3E11-473C-95C5-B32A806061EC}" destId="{75A86A3D-1685-47AA-8C1E-44657F1D6A77}" srcOrd="4" destOrd="0" presId="urn:microsoft.com/office/officeart/2005/8/layout/venn1"/>
    <dgm:cxn modelId="{FAE302D0-9C13-4513-B22F-92F36B58A2B3}" type="presParOf" srcId="{530EEE3C-3E11-473C-95C5-B32A806061EC}" destId="{D614756A-23CD-431E-9F28-85CF5E9000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B88BA-3FA7-4180-A19F-1C1FFC4B84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E2637-1D02-4DA1-B192-94E217837377}">
      <dgm:prSet phldrT="[Text]" custT="1"/>
      <dgm:spPr>
        <a:noFill/>
        <a:ln>
          <a:solidFill>
            <a:srgbClr val="7D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600" dirty="0" smtClean="0">
              <a:solidFill>
                <a:schemeClr val="tx1"/>
              </a:solidFill>
            </a:rPr>
            <a:t>Expand your knowledge through formal and informal learning opportunities</a:t>
          </a:r>
          <a:endParaRPr lang="en-US" sz="2600" dirty="0">
            <a:solidFill>
              <a:schemeClr val="tx1"/>
            </a:solidFill>
          </a:endParaRPr>
        </a:p>
      </dgm:t>
    </dgm:pt>
    <dgm:pt modelId="{BF56F639-E27C-4290-BF9D-07C78F36ECB4}" type="parTrans" cxnId="{A672034B-C525-4CBB-A1D3-25759A4C0078}">
      <dgm:prSet/>
      <dgm:spPr/>
      <dgm:t>
        <a:bodyPr/>
        <a:lstStyle/>
        <a:p>
          <a:endParaRPr lang="en-US"/>
        </a:p>
      </dgm:t>
    </dgm:pt>
    <dgm:pt modelId="{A758B55D-C75B-4DED-B011-9C782741C863}" type="sibTrans" cxnId="{A672034B-C525-4CBB-A1D3-25759A4C0078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66144CCF-C3CA-4B8F-9466-9C72EB004DB4}">
      <dgm:prSet custT="1"/>
      <dgm:spPr>
        <a:noFill/>
        <a:ln>
          <a:solidFill>
            <a:srgbClr val="7D0000"/>
          </a:solidFill>
        </a:ln>
      </dgm:spPr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Develop relationships with individuals that have leadership roles in the industry </a:t>
          </a:r>
          <a:endParaRPr lang="en-US" sz="2600" dirty="0">
            <a:solidFill>
              <a:schemeClr val="tx1"/>
            </a:solidFill>
          </a:endParaRPr>
        </a:p>
      </dgm:t>
    </dgm:pt>
    <dgm:pt modelId="{357E3646-CA8A-4564-AFE9-7D391068FCD8}" type="sibTrans" cxnId="{9C49BEF9-EE8B-45EA-B99D-59723930525C}">
      <dgm:prSet/>
      <dgm:spPr/>
      <dgm:t>
        <a:bodyPr/>
        <a:lstStyle/>
        <a:p>
          <a:endParaRPr lang="en-US"/>
        </a:p>
      </dgm:t>
    </dgm:pt>
    <dgm:pt modelId="{3EB7DDC2-50A6-4C02-9F3C-C45128A1FBDC}" type="parTrans" cxnId="{9C49BEF9-EE8B-45EA-B99D-59723930525C}">
      <dgm:prSet/>
      <dgm:spPr/>
      <dgm:t>
        <a:bodyPr/>
        <a:lstStyle/>
        <a:p>
          <a:endParaRPr lang="en-US"/>
        </a:p>
      </dgm:t>
    </dgm:pt>
    <dgm:pt modelId="{86703DD7-3A47-44E0-BE67-8E3865E7681C}">
      <dgm:prSet custT="1"/>
      <dgm:spPr>
        <a:noFill/>
        <a:ln>
          <a:solidFill>
            <a:srgbClr val="7D0000"/>
          </a:solidFill>
        </a:ln>
      </dgm:spPr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Don’t forget your science</a:t>
          </a:r>
          <a:endParaRPr lang="en-US" sz="2600" dirty="0">
            <a:solidFill>
              <a:schemeClr val="tx1"/>
            </a:solidFill>
          </a:endParaRPr>
        </a:p>
      </dgm:t>
    </dgm:pt>
    <dgm:pt modelId="{06F3E2F9-6237-47CF-946E-59A1C60FD5AD}" type="sibTrans" cxnId="{593F4415-236A-4BC9-ABE5-DFEEAFC92D9F}">
      <dgm:prSet/>
      <dgm:spPr/>
      <dgm:t>
        <a:bodyPr/>
        <a:lstStyle/>
        <a:p>
          <a:endParaRPr lang="en-US"/>
        </a:p>
      </dgm:t>
    </dgm:pt>
    <dgm:pt modelId="{8580E620-63D7-4034-B145-CB0472262FC1}" type="parTrans" cxnId="{593F4415-236A-4BC9-ABE5-DFEEAFC92D9F}">
      <dgm:prSet/>
      <dgm:spPr/>
      <dgm:t>
        <a:bodyPr/>
        <a:lstStyle/>
        <a:p>
          <a:endParaRPr lang="en-US"/>
        </a:p>
      </dgm:t>
    </dgm:pt>
    <dgm:pt modelId="{3D6E7D72-1DF5-431C-A575-FAEE415AA3E7}">
      <dgm:prSet custT="1"/>
      <dgm:spPr>
        <a:noFill/>
        <a:ln>
          <a:solidFill>
            <a:srgbClr val="7D0000"/>
          </a:solidFill>
        </a:ln>
      </dgm:spPr>
      <dgm:t>
        <a:bodyPr/>
        <a:lstStyle/>
        <a:p>
          <a:r>
            <a:rPr lang="en-US" sz="2600" smtClean="0">
              <a:solidFill>
                <a:schemeClr val="tx1"/>
              </a:solidFill>
            </a:rPr>
            <a:t>Gain hands-on experience</a:t>
          </a:r>
          <a:endParaRPr lang="en-US" sz="2600" dirty="0">
            <a:solidFill>
              <a:schemeClr val="tx1"/>
            </a:solidFill>
          </a:endParaRPr>
        </a:p>
      </dgm:t>
    </dgm:pt>
    <dgm:pt modelId="{2FC9EA6C-0424-4678-AE68-A37AC52A7FDC}" type="sibTrans" cxnId="{CA937BF2-1C11-41E9-A484-77A903296C57}">
      <dgm:prSet/>
      <dgm:spPr/>
      <dgm:t>
        <a:bodyPr/>
        <a:lstStyle/>
        <a:p>
          <a:endParaRPr lang="en-US"/>
        </a:p>
      </dgm:t>
    </dgm:pt>
    <dgm:pt modelId="{386037EA-94DF-42B6-86C6-EDF8B815DDE0}" type="parTrans" cxnId="{CA937BF2-1C11-41E9-A484-77A903296C57}">
      <dgm:prSet/>
      <dgm:spPr/>
      <dgm:t>
        <a:bodyPr/>
        <a:lstStyle/>
        <a:p>
          <a:endParaRPr lang="en-US"/>
        </a:p>
      </dgm:t>
    </dgm:pt>
    <dgm:pt modelId="{82F7FC82-2726-4148-8D1F-09D24C5ABA10}" type="pres">
      <dgm:prSet presAssocID="{E61B88BA-3FA7-4180-A19F-1C1FFC4B84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AC89364-D0CC-4D1A-9A48-6F56FCD4E4D5}" type="pres">
      <dgm:prSet presAssocID="{E61B88BA-3FA7-4180-A19F-1C1FFC4B84B2}" presName="Name1" presStyleCnt="0"/>
      <dgm:spPr/>
    </dgm:pt>
    <dgm:pt modelId="{6985B1CF-DCC6-4304-869D-BC5F62D1A228}" type="pres">
      <dgm:prSet presAssocID="{E61B88BA-3FA7-4180-A19F-1C1FFC4B84B2}" presName="cycle" presStyleCnt="0"/>
      <dgm:spPr/>
    </dgm:pt>
    <dgm:pt modelId="{516B2229-4D8E-4916-9E48-E13B1415DA4C}" type="pres">
      <dgm:prSet presAssocID="{E61B88BA-3FA7-4180-A19F-1C1FFC4B84B2}" presName="srcNode" presStyleLbl="node1" presStyleIdx="0" presStyleCnt="4"/>
      <dgm:spPr/>
    </dgm:pt>
    <dgm:pt modelId="{FA19442B-E26A-4B9C-9A23-0BD40B4D6EE5}" type="pres">
      <dgm:prSet presAssocID="{E61B88BA-3FA7-4180-A19F-1C1FFC4B84B2}" presName="conn" presStyleLbl="parChTrans1D2" presStyleIdx="0" presStyleCnt="1"/>
      <dgm:spPr/>
      <dgm:t>
        <a:bodyPr/>
        <a:lstStyle/>
        <a:p>
          <a:endParaRPr lang="en-US"/>
        </a:p>
      </dgm:t>
    </dgm:pt>
    <dgm:pt modelId="{5F6051DF-3792-46FA-A4CE-0DB8B1654EC6}" type="pres">
      <dgm:prSet presAssocID="{E61B88BA-3FA7-4180-A19F-1C1FFC4B84B2}" presName="extraNode" presStyleLbl="node1" presStyleIdx="0" presStyleCnt="4"/>
      <dgm:spPr/>
    </dgm:pt>
    <dgm:pt modelId="{D5D00218-E562-44C8-AF69-7F822F56145B}" type="pres">
      <dgm:prSet presAssocID="{E61B88BA-3FA7-4180-A19F-1C1FFC4B84B2}" presName="dstNode" presStyleLbl="node1" presStyleIdx="0" presStyleCnt="4"/>
      <dgm:spPr/>
    </dgm:pt>
    <dgm:pt modelId="{BA8ADA9F-CA5E-4E45-BC22-078ACBE4FBBD}" type="pres">
      <dgm:prSet presAssocID="{5EBE2637-1D02-4DA1-B192-94E21783737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5DA1D-5C70-42C8-B8A7-7CBAD439BEBA}" type="pres">
      <dgm:prSet presAssocID="{5EBE2637-1D02-4DA1-B192-94E217837377}" presName="accent_1" presStyleCnt="0"/>
      <dgm:spPr/>
    </dgm:pt>
    <dgm:pt modelId="{092695A0-71E4-4767-B3A3-051B0705283B}" type="pres">
      <dgm:prSet presAssocID="{5EBE2637-1D02-4DA1-B192-94E217837377}" presName="accentRepeatNode" presStyleLbl="solidFgAcc1" presStyleIdx="0" presStyleCnt="4"/>
      <dgm:spPr>
        <a:solidFill>
          <a:srgbClr val="7D0000"/>
        </a:solidFill>
        <a:ln>
          <a:solidFill>
            <a:srgbClr val="FFC000"/>
          </a:solidFill>
        </a:ln>
      </dgm:spPr>
    </dgm:pt>
    <dgm:pt modelId="{2E4511E7-C439-4847-BD22-99B140AA2A06}" type="pres">
      <dgm:prSet presAssocID="{66144CCF-C3CA-4B8F-9466-9C72EB004DB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2596E-3448-4BDA-AB57-6B78FCF65E03}" type="pres">
      <dgm:prSet presAssocID="{66144CCF-C3CA-4B8F-9466-9C72EB004DB4}" presName="accent_2" presStyleCnt="0"/>
      <dgm:spPr/>
    </dgm:pt>
    <dgm:pt modelId="{D27D4D04-C0D3-4D03-922E-42BC9102217A}" type="pres">
      <dgm:prSet presAssocID="{66144CCF-C3CA-4B8F-9466-9C72EB004DB4}" presName="accentRepeatNode" presStyleLbl="solidFgAcc1" presStyleIdx="1" presStyleCnt="4"/>
      <dgm:spPr>
        <a:solidFill>
          <a:srgbClr val="7D0000"/>
        </a:solidFill>
        <a:ln>
          <a:solidFill>
            <a:srgbClr val="FFC000"/>
          </a:solidFill>
        </a:ln>
      </dgm:spPr>
    </dgm:pt>
    <dgm:pt modelId="{F714405A-D7C7-4735-BF55-B1F59C79BE06}" type="pres">
      <dgm:prSet presAssocID="{3D6E7D72-1DF5-431C-A575-FAEE415AA3E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81F04-F8E8-4C56-9BE4-308B66AE5A5A}" type="pres">
      <dgm:prSet presAssocID="{3D6E7D72-1DF5-431C-A575-FAEE415AA3E7}" presName="accent_3" presStyleCnt="0"/>
      <dgm:spPr/>
    </dgm:pt>
    <dgm:pt modelId="{B5E5B10E-DC73-4A54-A5B0-8B486303DD10}" type="pres">
      <dgm:prSet presAssocID="{3D6E7D72-1DF5-431C-A575-FAEE415AA3E7}" presName="accentRepeatNode" presStyleLbl="solidFgAcc1" presStyleIdx="2" presStyleCnt="4"/>
      <dgm:spPr>
        <a:solidFill>
          <a:srgbClr val="7D0000"/>
        </a:solidFill>
        <a:ln>
          <a:solidFill>
            <a:srgbClr val="FFC000"/>
          </a:solidFill>
        </a:ln>
      </dgm:spPr>
    </dgm:pt>
    <dgm:pt modelId="{26115812-ACB0-4745-AA21-E4D10D8CE2EF}" type="pres">
      <dgm:prSet presAssocID="{86703DD7-3A47-44E0-BE67-8E3865E768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1EEBD-5083-462F-8B45-A7AEC97B2C96}" type="pres">
      <dgm:prSet presAssocID="{86703DD7-3A47-44E0-BE67-8E3865E7681C}" presName="accent_4" presStyleCnt="0"/>
      <dgm:spPr/>
    </dgm:pt>
    <dgm:pt modelId="{5C3771CB-3E77-4724-8374-E4C4AF0F7E1D}" type="pres">
      <dgm:prSet presAssocID="{86703DD7-3A47-44E0-BE67-8E3865E7681C}" presName="accentRepeatNode" presStyleLbl="solidFgAcc1" presStyleIdx="3" presStyleCnt="4"/>
      <dgm:spPr>
        <a:solidFill>
          <a:srgbClr val="7D0000"/>
        </a:solidFill>
        <a:ln>
          <a:solidFill>
            <a:srgbClr val="FFC000"/>
          </a:solidFill>
        </a:ln>
      </dgm:spPr>
    </dgm:pt>
  </dgm:ptLst>
  <dgm:cxnLst>
    <dgm:cxn modelId="{CA937BF2-1C11-41E9-A484-77A903296C57}" srcId="{E61B88BA-3FA7-4180-A19F-1C1FFC4B84B2}" destId="{3D6E7D72-1DF5-431C-A575-FAEE415AA3E7}" srcOrd="2" destOrd="0" parTransId="{386037EA-94DF-42B6-86C6-EDF8B815DDE0}" sibTransId="{2FC9EA6C-0424-4678-AE68-A37AC52A7FDC}"/>
    <dgm:cxn modelId="{01045ADA-F4C7-4889-9D4D-47EFBD1BFDC9}" type="presOf" srcId="{E61B88BA-3FA7-4180-A19F-1C1FFC4B84B2}" destId="{82F7FC82-2726-4148-8D1F-09D24C5ABA10}" srcOrd="0" destOrd="0" presId="urn:microsoft.com/office/officeart/2008/layout/VerticalCurvedList"/>
    <dgm:cxn modelId="{A672034B-C525-4CBB-A1D3-25759A4C0078}" srcId="{E61B88BA-3FA7-4180-A19F-1C1FFC4B84B2}" destId="{5EBE2637-1D02-4DA1-B192-94E217837377}" srcOrd="0" destOrd="0" parTransId="{BF56F639-E27C-4290-BF9D-07C78F36ECB4}" sibTransId="{A758B55D-C75B-4DED-B011-9C782741C863}"/>
    <dgm:cxn modelId="{BE376F77-043D-4C03-A22D-C963D61D53DD}" type="presOf" srcId="{A758B55D-C75B-4DED-B011-9C782741C863}" destId="{FA19442B-E26A-4B9C-9A23-0BD40B4D6EE5}" srcOrd="0" destOrd="0" presId="urn:microsoft.com/office/officeart/2008/layout/VerticalCurvedList"/>
    <dgm:cxn modelId="{BA7C6F21-701F-416A-B0DA-D63061799056}" type="presOf" srcId="{3D6E7D72-1DF5-431C-A575-FAEE415AA3E7}" destId="{F714405A-D7C7-4735-BF55-B1F59C79BE06}" srcOrd="0" destOrd="0" presId="urn:microsoft.com/office/officeart/2008/layout/VerticalCurvedList"/>
    <dgm:cxn modelId="{506E5ABD-6BD0-482D-9625-E02C3DFDF42C}" type="presOf" srcId="{86703DD7-3A47-44E0-BE67-8E3865E7681C}" destId="{26115812-ACB0-4745-AA21-E4D10D8CE2EF}" srcOrd="0" destOrd="0" presId="urn:microsoft.com/office/officeart/2008/layout/VerticalCurvedList"/>
    <dgm:cxn modelId="{593F4415-236A-4BC9-ABE5-DFEEAFC92D9F}" srcId="{E61B88BA-3FA7-4180-A19F-1C1FFC4B84B2}" destId="{86703DD7-3A47-44E0-BE67-8E3865E7681C}" srcOrd="3" destOrd="0" parTransId="{8580E620-63D7-4034-B145-CB0472262FC1}" sibTransId="{06F3E2F9-6237-47CF-946E-59A1C60FD5AD}"/>
    <dgm:cxn modelId="{9C49BEF9-EE8B-45EA-B99D-59723930525C}" srcId="{E61B88BA-3FA7-4180-A19F-1C1FFC4B84B2}" destId="{66144CCF-C3CA-4B8F-9466-9C72EB004DB4}" srcOrd="1" destOrd="0" parTransId="{3EB7DDC2-50A6-4C02-9F3C-C45128A1FBDC}" sibTransId="{357E3646-CA8A-4564-AFE9-7D391068FCD8}"/>
    <dgm:cxn modelId="{84FC2923-4CF4-4B85-A823-CD5EA039631A}" type="presOf" srcId="{66144CCF-C3CA-4B8F-9466-9C72EB004DB4}" destId="{2E4511E7-C439-4847-BD22-99B140AA2A06}" srcOrd="0" destOrd="0" presId="urn:microsoft.com/office/officeart/2008/layout/VerticalCurvedList"/>
    <dgm:cxn modelId="{6039087C-8771-40E5-9980-6CCF1BDC1ED2}" type="presOf" srcId="{5EBE2637-1D02-4DA1-B192-94E217837377}" destId="{BA8ADA9F-CA5E-4E45-BC22-078ACBE4FBBD}" srcOrd="0" destOrd="0" presId="urn:microsoft.com/office/officeart/2008/layout/VerticalCurvedList"/>
    <dgm:cxn modelId="{57114453-00CB-4676-AF4D-3D3826221FCD}" type="presParOf" srcId="{82F7FC82-2726-4148-8D1F-09D24C5ABA10}" destId="{AAC89364-D0CC-4D1A-9A48-6F56FCD4E4D5}" srcOrd="0" destOrd="0" presId="urn:microsoft.com/office/officeart/2008/layout/VerticalCurvedList"/>
    <dgm:cxn modelId="{6B5132BB-AC04-4DFD-BF7E-3818C55AA027}" type="presParOf" srcId="{AAC89364-D0CC-4D1A-9A48-6F56FCD4E4D5}" destId="{6985B1CF-DCC6-4304-869D-BC5F62D1A228}" srcOrd="0" destOrd="0" presId="urn:microsoft.com/office/officeart/2008/layout/VerticalCurvedList"/>
    <dgm:cxn modelId="{59428778-EFC9-4877-8DDE-05D0753F7A39}" type="presParOf" srcId="{6985B1CF-DCC6-4304-869D-BC5F62D1A228}" destId="{516B2229-4D8E-4916-9E48-E13B1415DA4C}" srcOrd="0" destOrd="0" presId="urn:microsoft.com/office/officeart/2008/layout/VerticalCurvedList"/>
    <dgm:cxn modelId="{CDF5D051-4DB4-45CC-834A-35385B3A6B3D}" type="presParOf" srcId="{6985B1CF-DCC6-4304-869D-BC5F62D1A228}" destId="{FA19442B-E26A-4B9C-9A23-0BD40B4D6EE5}" srcOrd="1" destOrd="0" presId="urn:microsoft.com/office/officeart/2008/layout/VerticalCurvedList"/>
    <dgm:cxn modelId="{A53B6EFF-9FF7-4731-B691-6407A67395C8}" type="presParOf" srcId="{6985B1CF-DCC6-4304-869D-BC5F62D1A228}" destId="{5F6051DF-3792-46FA-A4CE-0DB8B1654EC6}" srcOrd="2" destOrd="0" presId="urn:microsoft.com/office/officeart/2008/layout/VerticalCurvedList"/>
    <dgm:cxn modelId="{08EB9866-D854-4259-A00B-064DCCFBE171}" type="presParOf" srcId="{6985B1CF-DCC6-4304-869D-BC5F62D1A228}" destId="{D5D00218-E562-44C8-AF69-7F822F56145B}" srcOrd="3" destOrd="0" presId="urn:microsoft.com/office/officeart/2008/layout/VerticalCurvedList"/>
    <dgm:cxn modelId="{CAC809EF-A614-44AF-9AB1-2A527582BDDD}" type="presParOf" srcId="{AAC89364-D0CC-4D1A-9A48-6F56FCD4E4D5}" destId="{BA8ADA9F-CA5E-4E45-BC22-078ACBE4FBBD}" srcOrd="1" destOrd="0" presId="urn:microsoft.com/office/officeart/2008/layout/VerticalCurvedList"/>
    <dgm:cxn modelId="{3EE23B13-C97A-4C74-A018-8631A394F4F0}" type="presParOf" srcId="{AAC89364-D0CC-4D1A-9A48-6F56FCD4E4D5}" destId="{8AC5DA1D-5C70-42C8-B8A7-7CBAD439BEBA}" srcOrd="2" destOrd="0" presId="urn:microsoft.com/office/officeart/2008/layout/VerticalCurvedList"/>
    <dgm:cxn modelId="{16F3356D-134B-4813-A0A7-E1E2EE474EDF}" type="presParOf" srcId="{8AC5DA1D-5C70-42C8-B8A7-7CBAD439BEBA}" destId="{092695A0-71E4-4767-B3A3-051B0705283B}" srcOrd="0" destOrd="0" presId="urn:microsoft.com/office/officeart/2008/layout/VerticalCurvedList"/>
    <dgm:cxn modelId="{26776013-1634-4E75-87F0-67CB84D91B57}" type="presParOf" srcId="{AAC89364-D0CC-4D1A-9A48-6F56FCD4E4D5}" destId="{2E4511E7-C439-4847-BD22-99B140AA2A06}" srcOrd="3" destOrd="0" presId="urn:microsoft.com/office/officeart/2008/layout/VerticalCurvedList"/>
    <dgm:cxn modelId="{4664E730-C5E1-44D9-8C15-5DAF146289D1}" type="presParOf" srcId="{AAC89364-D0CC-4D1A-9A48-6F56FCD4E4D5}" destId="{8642596E-3448-4BDA-AB57-6B78FCF65E03}" srcOrd="4" destOrd="0" presId="urn:microsoft.com/office/officeart/2008/layout/VerticalCurvedList"/>
    <dgm:cxn modelId="{6ACAECB8-3728-4A25-92A1-7873B8F99A50}" type="presParOf" srcId="{8642596E-3448-4BDA-AB57-6B78FCF65E03}" destId="{D27D4D04-C0D3-4D03-922E-42BC9102217A}" srcOrd="0" destOrd="0" presId="urn:microsoft.com/office/officeart/2008/layout/VerticalCurvedList"/>
    <dgm:cxn modelId="{1BA18789-33B9-41D9-986F-1D665CE36FBC}" type="presParOf" srcId="{AAC89364-D0CC-4D1A-9A48-6F56FCD4E4D5}" destId="{F714405A-D7C7-4735-BF55-B1F59C79BE06}" srcOrd="5" destOrd="0" presId="urn:microsoft.com/office/officeart/2008/layout/VerticalCurvedList"/>
    <dgm:cxn modelId="{10F9E4B2-77D5-4717-9138-92E939E4685B}" type="presParOf" srcId="{AAC89364-D0CC-4D1A-9A48-6F56FCD4E4D5}" destId="{03F81F04-F8E8-4C56-9BE4-308B66AE5A5A}" srcOrd="6" destOrd="0" presId="urn:microsoft.com/office/officeart/2008/layout/VerticalCurvedList"/>
    <dgm:cxn modelId="{DE7A892D-49B2-4CC9-8A2D-3FEF4B667EC5}" type="presParOf" srcId="{03F81F04-F8E8-4C56-9BE4-308B66AE5A5A}" destId="{B5E5B10E-DC73-4A54-A5B0-8B486303DD10}" srcOrd="0" destOrd="0" presId="urn:microsoft.com/office/officeart/2008/layout/VerticalCurvedList"/>
    <dgm:cxn modelId="{A72ACB98-C83B-4409-83B1-E76B379CF0F8}" type="presParOf" srcId="{AAC89364-D0CC-4D1A-9A48-6F56FCD4E4D5}" destId="{26115812-ACB0-4745-AA21-E4D10D8CE2EF}" srcOrd="7" destOrd="0" presId="urn:microsoft.com/office/officeart/2008/layout/VerticalCurvedList"/>
    <dgm:cxn modelId="{C0EFE77A-A9CC-4F66-AA77-0125A3DE69C8}" type="presParOf" srcId="{AAC89364-D0CC-4D1A-9A48-6F56FCD4E4D5}" destId="{11C1EEBD-5083-462F-8B45-A7AEC97B2C96}" srcOrd="8" destOrd="0" presId="urn:microsoft.com/office/officeart/2008/layout/VerticalCurvedList"/>
    <dgm:cxn modelId="{BBA658C7-B9FE-40E5-9321-B5DEB8A40051}" type="presParOf" srcId="{11C1EEBD-5083-462F-8B45-A7AEC97B2C96}" destId="{5C3771CB-3E77-4724-8374-E4C4AF0F7E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EA6DDB-8E36-429F-AEF9-9D278C061A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9121F-0F74-4080-9F2F-B3ACF697B80B}">
      <dgm:prSet phldrT="[Text]"/>
      <dgm:spPr>
        <a:solidFill>
          <a:srgbClr val="2A7286"/>
        </a:solidFill>
      </dgm:spPr>
      <dgm:t>
        <a:bodyPr/>
        <a:lstStyle/>
        <a:p>
          <a:r>
            <a:rPr lang="en-US" dirty="0" smtClean="0"/>
            <a:t>Designed to provide post-doctoral scientists and clinicians with the knowledge and skills necessary to become leaders in regulatory and clinical research</a:t>
          </a:r>
          <a:endParaRPr lang="en-US" dirty="0"/>
        </a:p>
      </dgm:t>
    </dgm:pt>
    <dgm:pt modelId="{CC2DFE96-349F-41EB-81AE-0B36375CCEC2}" type="parTrans" cxnId="{0DF96E6D-188F-4425-A427-E2B9C54DFEDA}">
      <dgm:prSet/>
      <dgm:spPr/>
      <dgm:t>
        <a:bodyPr/>
        <a:lstStyle/>
        <a:p>
          <a:endParaRPr lang="en-US"/>
        </a:p>
      </dgm:t>
    </dgm:pt>
    <dgm:pt modelId="{2CBA41D3-A2CF-4E21-B247-2951BB222B70}" type="sibTrans" cxnId="{0DF96E6D-188F-4425-A427-E2B9C54DFEDA}">
      <dgm:prSet/>
      <dgm:spPr/>
      <dgm:t>
        <a:bodyPr/>
        <a:lstStyle/>
        <a:p>
          <a:endParaRPr lang="en-US"/>
        </a:p>
      </dgm:t>
    </dgm:pt>
    <dgm:pt modelId="{A880EF09-290D-4927-B6EA-84729EE06AA1}">
      <dgm:prSet phldrT="[Text]"/>
      <dgm:spPr>
        <a:solidFill>
          <a:srgbClr val="7D0000"/>
        </a:solidFill>
      </dgm:spPr>
      <dgm:t>
        <a:bodyPr/>
        <a:lstStyle/>
        <a:p>
          <a:r>
            <a:rPr lang="en-US" dirty="0" smtClean="0"/>
            <a:t>Advanced training in regulatory subsectors related to pharmaceuticals, medical devices, and clinical research, as well as knowledge and skills in business and management</a:t>
          </a:r>
          <a:endParaRPr lang="en-US" dirty="0"/>
        </a:p>
      </dgm:t>
    </dgm:pt>
    <dgm:pt modelId="{5D1A6146-3A5D-454A-A291-DB58674B76BD}" type="parTrans" cxnId="{96297570-A244-43BC-A08B-82DE18AF706A}">
      <dgm:prSet/>
      <dgm:spPr/>
      <dgm:t>
        <a:bodyPr/>
        <a:lstStyle/>
        <a:p>
          <a:endParaRPr lang="en-US"/>
        </a:p>
      </dgm:t>
    </dgm:pt>
    <dgm:pt modelId="{C5A50949-721A-4DD2-A1ED-66B3C4BDF7D0}" type="sibTrans" cxnId="{96297570-A244-43BC-A08B-82DE18AF706A}">
      <dgm:prSet/>
      <dgm:spPr/>
      <dgm:t>
        <a:bodyPr/>
        <a:lstStyle/>
        <a:p>
          <a:endParaRPr lang="en-US"/>
        </a:p>
      </dgm:t>
    </dgm:pt>
    <dgm:pt modelId="{ADCE8578-565E-4381-A207-6E99C9658CB0}" type="pres">
      <dgm:prSet presAssocID="{F8EA6DDB-8E36-429F-AEF9-9D278C061A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C294B-7348-40D7-AB67-DA248AF0A0F6}" type="pres">
      <dgm:prSet presAssocID="{8AC9121F-0F74-4080-9F2F-B3ACF697B80B}" presName="node" presStyleLbl="node1" presStyleIdx="0" presStyleCnt="2" custScaleX="2086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2695B69-7499-4B59-B6FF-06140F5F2E34}" type="pres">
      <dgm:prSet presAssocID="{2CBA41D3-A2CF-4E21-B247-2951BB222B70}" presName="sibTrans" presStyleCnt="0"/>
      <dgm:spPr/>
    </dgm:pt>
    <dgm:pt modelId="{0AE8C4B7-966E-4A47-951E-6404CA1B3507}" type="pres">
      <dgm:prSet presAssocID="{A880EF09-290D-4927-B6EA-84729EE06AA1}" presName="node" presStyleLbl="node1" presStyleIdx="1" presStyleCnt="2" custScaleX="2086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6297570-A244-43BC-A08B-82DE18AF706A}" srcId="{F8EA6DDB-8E36-429F-AEF9-9D278C061A5B}" destId="{A880EF09-290D-4927-B6EA-84729EE06AA1}" srcOrd="1" destOrd="0" parTransId="{5D1A6146-3A5D-454A-A291-DB58674B76BD}" sibTransId="{C5A50949-721A-4DD2-A1ED-66B3C4BDF7D0}"/>
    <dgm:cxn modelId="{2939D91D-BDFC-4606-9054-21386787AA5B}" type="presOf" srcId="{F8EA6DDB-8E36-429F-AEF9-9D278C061A5B}" destId="{ADCE8578-565E-4381-A207-6E99C9658CB0}" srcOrd="0" destOrd="0" presId="urn:microsoft.com/office/officeart/2005/8/layout/default"/>
    <dgm:cxn modelId="{0DF96E6D-188F-4425-A427-E2B9C54DFEDA}" srcId="{F8EA6DDB-8E36-429F-AEF9-9D278C061A5B}" destId="{8AC9121F-0F74-4080-9F2F-B3ACF697B80B}" srcOrd="0" destOrd="0" parTransId="{CC2DFE96-349F-41EB-81AE-0B36375CCEC2}" sibTransId="{2CBA41D3-A2CF-4E21-B247-2951BB222B70}"/>
    <dgm:cxn modelId="{7A143864-4004-456F-B05F-AB5F451AF4F1}" type="presOf" srcId="{8AC9121F-0F74-4080-9F2F-B3ACF697B80B}" destId="{FCCC294B-7348-40D7-AB67-DA248AF0A0F6}" srcOrd="0" destOrd="0" presId="urn:microsoft.com/office/officeart/2005/8/layout/default"/>
    <dgm:cxn modelId="{CB895A40-9790-49E5-B135-DB561167D9E8}" type="presOf" srcId="{A880EF09-290D-4927-B6EA-84729EE06AA1}" destId="{0AE8C4B7-966E-4A47-951E-6404CA1B3507}" srcOrd="0" destOrd="0" presId="urn:microsoft.com/office/officeart/2005/8/layout/default"/>
    <dgm:cxn modelId="{345140FD-B16F-4F0C-844E-D2C398AEA860}" type="presParOf" srcId="{ADCE8578-565E-4381-A207-6E99C9658CB0}" destId="{FCCC294B-7348-40D7-AB67-DA248AF0A0F6}" srcOrd="0" destOrd="0" presId="urn:microsoft.com/office/officeart/2005/8/layout/default"/>
    <dgm:cxn modelId="{4B6D3841-93A5-4EF8-B57A-5D2B9CB483A2}" type="presParOf" srcId="{ADCE8578-565E-4381-A207-6E99C9658CB0}" destId="{02695B69-7499-4B59-B6FF-06140F5F2E34}" srcOrd="1" destOrd="0" presId="urn:microsoft.com/office/officeart/2005/8/layout/default"/>
    <dgm:cxn modelId="{17AA4E9E-08EF-456B-AAED-4C3CC7335AD1}" type="presParOf" srcId="{ADCE8578-565E-4381-A207-6E99C9658CB0}" destId="{0AE8C4B7-966E-4A47-951E-6404CA1B350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1B88BA-3FA7-4180-A19F-1C1FFC4B84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E2637-1D02-4DA1-B192-94E217837377}">
      <dgm:prSet phldrT="[Text]"/>
      <dgm:spPr>
        <a:noFill/>
        <a:ln>
          <a:solidFill>
            <a:srgbClr val="7D000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</a:t>
          </a:r>
          <a:r>
            <a:rPr lang="en-US" b="1" dirty="0" smtClean="0">
              <a:solidFill>
                <a:schemeClr val="tx1"/>
              </a:solidFill>
            </a:rPr>
            <a:t>faculty/mentors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have 20+ years of industry experience and are still involved in industry</a:t>
          </a:r>
        </a:p>
      </dgm:t>
    </dgm:pt>
    <dgm:pt modelId="{BF56F639-E27C-4290-BF9D-07C78F36ECB4}" type="parTrans" cxnId="{A672034B-C525-4CBB-A1D3-25759A4C0078}">
      <dgm:prSet/>
      <dgm:spPr/>
      <dgm:t>
        <a:bodyPr/>
        <a:lstStyle/>
        <a:p>
          <a:endParaRPr lang="en-US"/>
        </a:p>
      </dgm:t>
    </dgm:pt>
    <dgm:pt modelId="{A758B55D-C75B-4DED-B011-9C782741C863}" type="sibTrans" cxnId="{A672034B-C525-4CBB-A1D3-25759A4C0078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3D6E7D72-1DF5-431C-A575-FAEE415AA3E7}">
      <dgm:prSet/>
      <dgm:spPr>
        <a:noFill/>
        <a:ln>
          <a:solidFill>
            <a:srgbClr val="7D000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Strong relationships with industry to help students </a:t>
          </a:r>
          <a:r>
            <a:rPr lang="en-US" dirty="0" smtClean="0">
              <a:solidFill>
                <a:schemeClr val="tx1"/>
              </a:solidFill>
            </a:rPr>
            <a:t>get </a:t>
          </a:r>
          <a:r>
            <a:rPr lang="en-US" dirty="0">
              <a:solidFill>
                <a:schemeClr val="tx1"/>
              </a:solidFill>
            </a:rPr>
            <a:t>jobs</a:t>
          </a:r>
        </a:p>
      </dgm:t>
    </dgm:pt>
    <dgm:pt modelId="{386037EA-94DF-42B6-86C6-EDF8B815DDE0}" type="parTrans" cxnId="{CA937BF2-1C11-41E9-A484-77A903296C57}">
      <dgm:prSet/>
      <dgm:spPr/>
      <dgm:t>
        <a:bodyPr/>
        <a:lstStyle/>
        <a:p>
          <a:endParaRPr lang="en-US"/>
        </a:p>
      </dgm:t>
    </dgm:pt>
    <dgm:pt modelId="{2FC9EA6C-0424-4678-AE68-A37AC52A7FDC}" type="sibTrans" cxnId="{CA937BF2-1C11-41E9-A484-77A903296C57}">
      <dgm:prSet/>
      <dgm:spPr/>
      <dgm:t>
        <a:bodyPr/>
        <a:lstStyle/>
        <a:p>
          <a:endParaRPr lang="en-US"/>
        </a:p>
      </dgm:t>
    </dgm:pt>
    <dgm:pt modelId="{391A2A4D-DD65-41EE-A9C7-EEE354E9BAF4}">
      <dgm:prSet/>
      <dgm:spPr>
        <a:noFill/>
        <a:ln>
          <a:solidFill>
            <a:srgbClr val="7D00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Courses held on the weekends and meet about every three weeks</a:t>
          </a:r>
        </a:p>
      </dgm:t>
    </dgm:pt>
    <dgm:pt modelId="{6891DB33-A062-428E-8F9D-61A34BF56F38}" type="parTrans" cxnId="{5A06CB2A-DAA1-4758-B884-2A1862A62685}">
      <dgm:prSet/>
      <dgm:spPr/>
      <dgm:t>
        <a:bodyPr/>
        <a:lstStyle/>
        <a:p>
          <a:endParaRPr lang="en-US"/>
        </a:p>
      </dgm:t>
    </dgm:pt>
    <dgm:pt modelId="{6D257CA2-64AF-4A94-A491-0CAA317C348D}" type="sibTrans" cxnId="{5A06CB2A-DAA1-4758-B884-2A1862A62685}">
      <dgm:prSet/>
      <dgm:spPr/>
      <dgm:t>
        <a:bodyPr/>
        <a:lstStyle/>
        <a:p>
          <a:endParaRPr lang="en-US"/>
        </a:p>
      </dgm:t>
    </dgm:pt>
    <dgm:pt modelId="{85B880E7-5878-41CC-87FE-67283242761B}">
      <dgm:prSet phldrT="[Text]"/>
      <dgm:spPr>
        <a:noFill/>
        <a:ln>
          <a:solidFill>
            <a:srgbClr val="7D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Being in the same courses as senior industry executives and guest speakers who are subject matter experts</a:t>
          </a:r>
          <a:endParaRPr lang="en-US" dirty="0">
            <a:solidFill>
              <a:schemeClr val="tx1"/>
            </a:solidFill>
          </a:endParaRPr>
        </a:p>
      </dgm:t>
    </dgm:pt>
    <dgm:pt modelId="{8E6537CB-D0FB-4EA4-A353-7DC8F8214815}" type="parTrans" cxnId="{FE694DF3-7B4E-4FBD-9AFD-5B3A91D1EEA4}">
      <dgm:prSet/>
      <dgm:spPr/>
      <dgm:t>
        <a:bodyPr/>
        <a:lstStyle/>
        <a:p>
          <a:endParaRPr lang="en-US"/>
        </a:p>
      </dgm:t>
    </dgm:pt>
    <dgm:pt modelId="{E524B9A8-BB78-4446-8568-80F30D047573}" type="sibTrans" cxnId="{FE694DF3-7B4E-4FBD-9AFD-5B3A91D1EEA4}">
      <dgm:prSet/>
      <dgm:spPr/>
      <dgm:t>
        <a:bodyPr/>
        <a:lstStyle/>
        <a:p>
          <a:endParaRPr lang="en-US"/>
        </a:p>
      </dgm:t>
    </dgm:pt>
    <dgm:pt modelId="{82F7FC82-2726-4148-8D1F-09D24C5ABA10}" type="pres">
      <dgm:prSet presAssocID="{E61B88BA-3FA7-4180-A19F-1C1FFC4B84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AC89364-D0CC-4D1A-9A48-6F56FCD4E4D5}" type="pres">
      <dgm:prSet presAssocID="{E61B88BA-3FA7-4180-A19F-1C1FFC4B84B2}" presName="Name1" presStyleCnt="0"/>
      <dgm:spPr/>
    </dgm:pt>
    <dgm:pt modelId="{6985B1CF-DCC6-4304-869D-BC5F62D1A228}" type="pres">
      <dgm:prSet presAssocID="{E61B88BA-3FA7-4180-A19F-1C1FFC4B84B2}" presName="cycle" presStyleCnt="0"/>
      <dgm:spPr/>
    </dgm:pt>
    <dgm:pt modelId="{516B2229-4D8E-4916-9E48-E13B1415DA4C}" type="pres">
      <dgm:prSet presAssocID="{E61B88BA-3FA7-4180-A19F-1C1FFC4B84B2}" presName="srcNode" presStyleLbl="node1" presStyleIdx="0" presStyleCnt="4"/>
      <dgm:spPr/>
    </dgm:pt>
    <dgm:pt modelId="{FA19442B-E26A-4B9C-9A23-0BD40B4D6EE5}" type="pres">
      <dgm:prSet presAssocID="{E61B88BA-3FA7-4180-A19F-1C1FFC4B84B2}" presName="conn" presStyleLbl="parChTrans1D2" presStyleIdx="0" presStyleCnt="1"/>
      <dgm:spPr/>
      <dgm:t>
        <a:bodyPr/>
        <a:lstStyle/>
        <a:p>
          <a:endParaRPr lang="en-US"/>
        </a:p>
      </dgm:t>
    </dgm:pt>
    <dgm:pt modelId="{5F6051DF-3792-46FA-A4CE-0DB8B1654EC6}" type="pres">
      <dgm:prSet presAssocID="{E61B88BA-3FA7-4180-A19F-1C1FFC4B84B2}" presName="extraNode" presStyleLbl="node1" presStyleIdx="0" presStyleCnt="4"/>
      <dgm:spPr/>
    </dgm:pt>
    <dgm:pt modelId="{D5D00218-E562-44C8-AF69-7F822F56145B}" type="pres">
      <dgm:prSet presAssocID="{E61B88BA-3FA7-4180-A19F-1C1FFC4B84B2}" presName="dstNode" presStyleLbl="node1" presStyleIdx="0" presStyleCnt="4"/>
      <dgm:spPr/>
    </dgm:pt>
    <dgm:pt modelId="{BA8ADA9F-CA5E-4E45-BC22-078ACBE4FBBD}" type="pres">
      <dgm:prSet presAssocID="{5EBE2637-1D02-4DA1-B192-94E21783737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5DA1D-5C70-42C8-B8A7-7CBAD439BEBA}" type="pres">
      <dgm:prSet presAssocID="{5EBE2637-1D02-4DA1-B192-94E217837377}" presName="accent_1" presStyleCnt="0"/>
      <dgm:spPr/>
    </dgm:pt>
    <dgm:pt modelId="{092695A0-71E4-4767-B3A3-051B0705283B}" type="pres">
      <dgm:prSet presAssocID="{5EBE2637-1D02-4DA1-B192-94E217837377}" presName="accentRepeatNode" presStyleLbl="solidFgAcc1" presStyleIdx="0" presStyleCnt="4"/>
      <dgm:spPr>
        <a:solidFill>
          <a:srgbClr val="7D0000"/>
        </a:solidFill>
        <a:ln>
          <a:solidFill>
            <a:srgbClr val="FFC000"/>
          </a:solidFill>
        </a:ln>
      </dgm:spPr>
    </dgm:pt>
    <dgm:pt modelId="{720BE771-4906-45D4-B736-21AADF5C91AE}" type="pres">
      <dgm:prSet presAssocID="{85B880E7-5878-41CC-87FE-67283242761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282FA-656B-4635-8792-8B13C13C6FE6}" type="pres">
      <dgm:prSet presAssocID="{85B880E7-5878-41CC-87FE-67283242761B}" presName="accent_2" presStyleCnt="0"/>
      <dgm:spPr/>
    </dgm:pt>
    <dgm:pt modelId="{E0B93FF2-C821-4265-8F63-88925DE4BBBB}" type="pres">
      <dgm:prSet presAssocID="{85B880E7-5878-41CC-87FE-67283242761B}" presName="accentRepeatNode" presStyleLbl="solidFgAcc1" presStyleIdx="1" presStyleCnt="4"/>
      <dgm:spPr>
        <a:solidFill>
          <a:srgbClr val="7D0000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6C30C93B-B572-4F35-94BA-38B111ECC836}" type="pres">
      <dgm:prSet presAssocID="{3D6E7D72-1DF5-431C-A575-FAEE415AA3E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4BFC0-CA4E-4308-A9DB-E22614D204E4}" type="pres">
      <dgm:prSet presAssocID="{3D6E7D72-1DF5-431C-A575-FAEE415AA3E7}" presName="accent_3" presStyleCnt="0"/>
      <dgm:spPr/>
    </dgm:pt>
    <dgm:pt modelId="{B5E5B10E-DC73-4A54-A5B0-8B486303DD10}" type="pres">
      <dgm:prSet presAssocID="{3D6E7D72-1DF5-431C-A575-FAEE415AA3E7}" presName="accentRepeatNode" presStyleLbl="solidFgAcc1" presStyleIdx="2" presStyleCnt="4"/>
      <dgm:spPr>
        <a:solidFill>
          <a:srgbClr val="7D0000"/>
        </a:solidFill>
        <a:ln>
          <a:solidFill>
            <a:srgbClr val="FFC000"/>
          </a:solidFill>
        </a:ln>
      </dgm:spPr>
    </dgm:pt>
    <dgm:pt modelId="{F8BA419D-6D10-41EF-856C-8BA2D8BAD491}" type="pres">
      <dgm:prSet presAssocID="{391A2A4D-DD65-41EE-A9C7-EEE354E9BAF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EA076-736C-4D40-BEF6-5580F2D90E59}" type="pres">
      <dgm:prSet presAssocID="{391A2A4D-DD65-41EE-A9C7-EEE354E9BAF4}" presName="accent_4" presStyleCnt="0"/>
      <dgm:spPr/>
    </dgm:pt>
    <dgm:pt modelId="{1887D88F-F860-4FF1-83B3-148CF6388E2D}" type="pres">
      <dgm:prSet presAssocID="{391A2A4D-DD65-41EE-A9C7-EEE354E9BAF4}" presName="accentRepeatNode" presStyleLbl="solidFgAcc1" presStyleIdx="3" presStyleCnt="4"/>
      <dgm:spPr>
        <a:solidFill>
          <a:srgbClr val="7D0000"/>
        </a:solidFill>
        <a:ln>
          <a:solidFill>
            <a:srgbClr val="FFC000"/>
          </a:solidFill>
        </a:ln>
      </dgm:spPr>
    </dgm:pt>
  </dgm:ptLst>
  <dgm:cxnLst>
    <dgm:cxn modelId="{BE376F77-043D-4C03-A22D-C963D61D53DD}" type="presOf" srcId="{A758B55D-C75B-4DED-B011-9C782741C863}" destId="{FA19442B-E26A-4B9C-9A23-0BD40B4D6EE5}" srcOrd="0" destOrd="0" presId="urn:microsoft.com/office/officeart/2008/layout/VerticalCurvedList"/>
    <dgm:cxn modelId="{01045ADA-F4C7-4889-9D4D-47EFBD1BFDC9}" type="presOf" srcId="{E61B88BA-3FA7-4180-A19F-1C1FFC4B84B2}" destId="{82F7FC82-2726-4148-8D1F-09D24C5ABA10}" srcOrd="0" destOrd="0" presId="urn:microsoft.com/office/officeart/2008/layout/VerticalCurvedList"/>
    <dgm:cxn modelId="{BE5BE970-85C6-4FBA-B0B3-4DD0928BA004}" type="presOf" srcId="{391A2A4D-DD65-41EE-A9C7-EEE354E9BAF4}" destId="{F8BA419D-6D10-41EF-856C-8BA2D8BAD491}" srcOrd="0" destOrd="0" presId="urn:microsoft.com/office/officeart/2008/layout/VerticalCurvedList"/>
    <dgm:cxn modelId="{FE694DF3-7B4E-4FBD-9AFD-5B3A91D1EEA4}" srcId="{E61B88BA-3FA7-4180-A19F-1C1FFC4B84B2}" destId="{85B880E7-5878-41CC-87FE-67283242761B}" srcOrd="1" destOrd="0" parTransId="{8E6537CB-D0FB-4EA4-A353-7DC8F8214815}" sibTransId="{E524B9A8-BB78-4446-8568-80F30D047573}"/>
    <dgm:cxn modelId="{E22DFD3C-8B80-4628-80E0-08BC20836CE8}" type="presOf" srcId="{85B880E7-5878-41CC-87FE-67283242761B}" destId="{720BE771-4906-45D4-B736-21AADF5C91AE}" srcOrd="0" destOrd="0" presId="urn:microsoft.com/office/officeart/2008/layout/VerticalCurvedList"/>
    <dgm:cxn modelId="{5A06CB2A-DAA1-4758-B884-2A1862A62685}" srcId="{E61B88BA-3FA7-4180-A19F-1C1FFC4B84B2}" destId="{391A2A4D-DD65-41EE-A9C7-EEE354E9BAF4}" srcOrd="3" destOrd="0" parTransId="{6891DB33-A062-428E-8F9D-61A34BF56F38}" sibTransId="{6D257CA2-64AF-4A94-A491-0CAA317C348D}"/>
    <dgm:cxn modelId="{6039087C-8771-40E5-9980-6CCF1BDC1ED2}" type="presOf" srcId="{5EBE2637-1D02-4DA1-B192-94E217837377}" destId="{BA8ADA9F-CA5E-4E45-BC22-078ACBE4FBBD}" srcOrd="0" destOrd="0" presId="urn:microsoft.com/office/officeart/2008/layout/VerticalCurvedList"/>
    <dgm:cxn modelId="{F1A18B0B-4963-4AF1-81BA-68BCDCFE6185}" type="presOf" srcId="{3D6E7D72-1DF5-431C-A575-FAEE415AA3E7}" destId="{6C30C93B-B572-4F35-94BA-38B111ECC836}" srcOrd="0" destOrd="0" presId="urn:microsoft.com/office/officeart/2008/layout/VerticalCurvedList"/>
    <dgm:cxn modelId="{A672034B-C525-4CBB-A1D3-25759A4C0078}" srcId="{E61B88BA-3FA7-4180-A19F-1C1FFC4B84B2}" destId="{5EBE2637-1D02-4DA1-B192-94E217837377}" srcOrd="0" destOrd="0" parTransId="{BF56F639-E27C-4290-BF9D-07C78F36ECB4}" sibTransId="{A758B55D-C75B-4DED-B011-9C782741C863}"/>
    <dgm:cxn modelId="{CA937BF2-1C11-41E9-A484-77A903296C57}" srcId="{E61B88BA-3FA7-4180-A19F-1C1FFC4B84B2}" destId="{3D6E7D72-1DF5-431C-A575-FAEE415AA3E7}" srcOrd="2" destOrd="0" parTransId="{386037EA-94DF-42B6-86C6-EDF8B815DDE0}" sibTransId="{2FC9EA6C-0424-4678-AE68-A37AC52A7FDC}"/>
    <dgm:cxn modelId="{57114453-00CB-4676-AF4D-3D3826221FCD}" type="presParOf" srcId="{82F7FC82-2726-4148-8D1F-09D24C5ABA10}" destId="{AAC89364-D0CC-4D1A-9A48-6F56FCD4E4D5}" srcOrd="0" destOrd="0" presId="urn:microsoft.com/office/officeart/2008/layout/VerticalCurvedList"/>
    <dgm:cxn modelId="{6B5132BB-AC04-4DFD-BF7E-3818C55AA027}" type="presParOf" srcId="{AAC89364-D0CC-4D1A-9A48-6F56FCD4E4D5}" destId="{6985B1CF-DCC6-4304-869D-BC5F62D1A228}" srcOrd="0" destOrd="0" presId="urn:microsoft.com/office/officeart/2008/layout/VerticalCurvedList"/>
    <dgm:cxn modelId="{59428778-EFC9-4877-8DDE-05D0753F7A39}" type="presParOf" srcId="{6985B1CF-DCC6-4304-869D-BC5F62D1A228}" destId="{516B2229-4D8E-4916-9E48-E13B1415DA4C}" srcOrd="0" destOrd="0" presId="urn:microsoft.com/office/officeart/2008/layout/VerticalCurvedList"/>
    <dgm:cxn modelId="{CDF5D051-4DB4-45CC-834A-35385B3A6B3D}" type="presParOf" srcId="{6985B1CF-DCC6-4304-869D-BC5F62D1A228}" destId="{FA19442B-E26A-4B9C-9A23-0BD40B4D6EE5}" srcOrd="1" destOrd="0" presId="urn:microsoft.com/office/officeart/2008/layout/VerticalCurvedList"/>
    <dgm:cxn modelId="{A53B6EFF-9FF7-4731-B691-6407A67395C8}" type="presParOf" srcId="{6985B1CF-DCC6-4304-869D-BC5F62D1A228}" destId="{5F6051DF-3792-46FA-A4CE-0DB8B1654EC6}" srcOrd="2" destOrd="0" presId="urn:microsoft.com/office/officeart/2008/layout/VerticalCurvedList"/>
    <dgm:cxn modelId="{08EB9866-D854-4259-A00B-064DCCFBE171}" type="presParOf" srcId="{6985B1CF-DCC6-4304-869D-BC5F62D1A228}" destId="{D5D00218-E562-44C8-AF69-7F822F56145B}" srcOrd="3" destOrd="0" presId="urn:microsoft.com/office/officeart/2008/layout/VerticalCurvedList"/>
    <dgm:cxn modelId="{CAC809EF-A614-44AF-9AB1-2A527582BDDD}" type="presParOf" srcId="{AAC89364-D0CC-4D1A-9A48-6F56FCD4E4D5}" destId="{BA8ADA9F-CA5E-4E45-BC22-078ACBE4FBBD}" srcOrd="1" destOrd="0" presId="urn:microsoft.com/office/officeart/2008/layout/VerticalCurvedList"/>
    <dgm:cxn modelId="{3EE23B13-C97A-4C74-A018-8631A394F4F0}" type="presParOf" srcId="{AAC89364-D0CC-4D1A-9A48-6F56FCD4E4D5}" destId="{8AC5DA1D-5C70-42C8-B8A7-7CBAD439BEBA}" srcOrd="2" destOrd="0" presId="urn:microsoft.com/office/officeart/2008/layout/VerticalCurvedList"/>
    <dgm:cxn modelId="{16F3356D-134B-4813-A0A7-E1E2EE474EDF}" type="presParOf" srcId="{8AC5DA1D-5C70-42C8-B8A7-7CBAD439BEBA}" destId="{092695A0-71E4-4767-B3A3-051B0705283B}" srcOrd="0" destOrd="0" presId="urn:microsoft.com/office/officeart/2008/layout/VerticalCurvedList"/>
    <dgm:cxn modelId="{09590504-397A-431F-8778-39BDDD365AE4}" type="presParOf" srcId="{AAC89364-D0CC-4D1A-9A48-6F56FCD4E4D5}" destId="{720BE771-4906-45D4-B736-21AADF5C91AE}" srcOrd="3" destOrd="0" presId="urn:microsoft.com/office/officeart/2008/layout/VerticalCurvedList"/>
    <dgm:cxn modelId="{C9E14B24-657F-4C80-8231-DB39A1A9D432}" type="presParOf" srcId="{AAC89364-D0CC-4D1A-9A48-6F56FCD4E4D5}" destId="{2D6282FA-656B-4635-8792-8B13C13C6FE6}" srcOrd="4" destOrd="0" presId="urn:microsoft.com/office/officeart/2008/layout/VerticalCurvedList"/>
    <dgm:cxn modelId="{0C644CDE-30E7-4442-98AC-AB07969772A5}" type="presParOf" srcId="{2D6282FA-656B-4635-8792-8B13C13C6FE6}" destId="{E0B93FF2-C821-4265-8F63-88925DE4BBBB}" srcOrd="0" destOrd="0" presId="urn:microsoft.com/office/officeart/2008/layout/VerticalCurvedList"/>
    <dgm:cxn modelId="{25B955AD-F325-451A-A3B1-44DED71AA72B}" type="presParOf" srcId="{AAC89364-D0CC-4D1A-9A48-6F56FCD4E4D5}" destId="{6C30C93B-B572-4F35-94BA-38B111ECC836}" srcOrd="5" destOrd="0" presId="urn:microsoft.com/office/officeart/2008/layout/VerticalCurvedList"/>
    <dgm:cxn modelId="{9B1703D7-F527-4CAF-982F-B8DA0FD6F980}" type="presParOf" srcId="{AAC89364-D0CC-4D1A-9A48-6F56FCD4E4D5}" destId="{A974BFC0-CA4E-4308-A9DB-E22614D204E4}" srcOrd="6" destOrd="0" presId="urn:microsoft.com/office/officeart/2008/layout/VerticalCurvedList"/>
    <dgm:cxn modelId="{C616334B-E011-4F41-A09A-0D291D7EA7EC}" type="presParOf" srcId="{A974BFC0-CA4E-4308-A9DB-E22614D204E4}" destId="{B5E5B10E-DC73-4A54-A5B0-8B486303DD10}" srcOrd="0" destOrd="0" presId="urn:microsoft.com/office/officeart/2008/layout/VerticalCurvedList"/>
    <dgm:cxn modelId="{5D7EBDAC-3BE7-4E3B-8964-D8F1A761EC39}" type="presParOf" srcId="{AAC89364-D0CC-4D1A-9A48-6F56FCD4E4D5}" destId="{F8BA419D-6D10-41EF-856C-8BA2D8BAD491}" srcOrd="7" destOrd="0" presId="urn:microsoft.com/office/officeart/2008/layout/VerticalCurvedList"/>
    <dgm:cxn modelId="{E5659114-B62B-4BFA-98A6-58D3B1F41AA2}" type="presParOf" srcId="{AAC89364-D0CC-4D1A-9A48-6F56FCD4E4D5}" destId="{49DEA076-736C-4D40-BEF6-5580F2D90E59}" srcOrd="8" destOrd="0" presId="urn:microsoft.com/office/officeart/2008/layout/VerticalCurvedList"/>
    <dgm:cxn modelId="{39BADADE-B0A0-41E0-ABCB-59F0679E076C}" type="presParOf" srcId="{49DEA076-736C-4D40-BEF6-5580F2D90E59}" destId="{1887D88F-F860-4FF1-83B3-148CF6388E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3A2BD1-CF90-4FC6-928A-BC3C201F87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D9A98-E4E7-44AC-90E6-3EA88AC7978E}">
      <dgm:prSet phldrT="[Text]"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800" dirty="0" smtClean="0"/>
            <a:t>Staff</a:t>
          </a:r>
          <a:endParaRPr lang="en-US" sz="1800" dirty="0"/>
        </a:p>
      </dgm:t>
    </dgm:pt>
    <dgm:pt modelId="{F8C36FC4-9090-4E3C-AD2F-34C312F45389}" type="parTrans" cxnId="{7454C469-1C5D-4B8C-88E9-D3F95E02FB2A}">
      <dgm:prSet/>
      <dgm:spPr/>
      <dgm:t>
        <a:bodyPr/>
        <a:lstStyle/>
        <a:p>
          <a:endParaRPr lang="en-US" sz="3600"/>
        </a:p>
      </dgm:t>
    </dgm:pt>
    <dgm:pt modelId="{46FB025E-F76A-49E0-9FF4-630250AF83FB}" type="sibTrans" cxnId="{7454C469-1C5D-4B8C-88E9-D3F95E02FB2A}">
      <dgm:prSet custT="1"/>
      <dgm:spPr/>
      <dgm:t>
        <a:bodyPr/>
        <a:lstStyle/>
        <a:p>
          <a:endParaRPr lang="en-US" sz="1200"/>
        </a:p>
      </dgm:t>
    </dgm:pt>
    <dgm:pt modelId="{E2B10557-51D1-469F-AE23-16671F75F76C}">
      <dgm:prSet phldrT="[Text]"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800" dirty="0" smtClean="0"/>
            <a:t>employees.usc.edu</a:t>
          </a:r>
          <a:endParaRPr lang="en-US" sz="1800" dirty="0"/>
        </a:p>
      </dgm:t>
    </dgm:pt>
    <dgm:pt modelId="{AB4A10DC-77F0-4AB8-BDE5-17EDD22BF252}" type="parTrans" cxnId="{2E460DF8-48D1-4E5A-AF99-6511130964B6}">
      <dgm:prSet/>
      <dgm:spPr/>
      <dgm:t>
        <a:bodyPr/>
        <a:lstStyle/>
        <a:p>
          <a:endParaRPr lang="en-US" sz="3600"/>
        </a:p>
      </dgm:t>
    </dgm:pt>
    <dgm:pt modelId="{FA796F38-1418-40FB-90C4-EFB3FBF94632}" type="sibTrans" cxnId="{2E460DF8-48D1-4E5A-AF99-6511130964B6}">
      <dgm:prSet custT="1"/>
      <dgm:spPr/>
      <dgm:t>
        <a:bodyPr/>
        <a:lstStyle/>
        <a:p>
          <a:endParaRPr lang="en-US" sz="1200"/>
        </a:p>
      </dgm:t>
    </dgm:pt>
    <dgm:pt modelId="{6C442204-5A0B-4313-B666-856354A696BE}">
      <dgm:prSet phldrT="[Text]"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800" dirty="0" smtClean="0"/>
            <a:t>Tuition Assistance Form</a:t>
          </a:r>
          <a:endParaRPr lang="en-US" sz="1800" dirty="0"/>
        </a:p>
      </dgm:t>
    </dgm:pt>
    <dgm:pt modelId="{3692C450-BB66-4DFA-93CB-1A3477B3D132}" type="parTrans" cxnId="{4D193E8A-9941-45F8-8A91-9F3B51DA394B}">
      <dgm:prSet/>
      <dgm:spPr/>
      <dgm:t>
        <a:bodyPr/>
        <a:lstStyle/>
        <a:p>
          <a:endParaRPr lang="en-US" sz="3600"/>
        </a:p>
      </dgm:t>
    </dgm:pt>
    <dgm:pt modelId="{7E904EC8-CBAC-4B26-8CE7-7235BEED8968}" type="sibTrans" cxnId="{4D193E8A-9941-45F8-8A91-9F3B51DA394B}">
      <dgm:prSet custT="1"/>
      <dgm:spPr/>
      <dgm:t>
        <a:bodyPr/>
        <a:lstStyle/>
        <a:p>
          <a:endParaRPr lang="en-US" sz="1200"/>
        </a:p>
      </dgm:t>
    </dgm:pt>
    <dgm:pt modelId="{9812164D-75B6-49B0-927F-B54BBBDF9BFA}">
      <dgm:prSet phldrT="[Text]" custT="1"/>
      <dgm:spPr>
        <a:solidFill>
          <a:srgbClr val="BE6111"/>
        </a:solidFill>
      </dgm:spPr>
      <dgm:t>
        <a:bodyPr lIns="0" tIns="0" rIns="0" bIns="0"/>
        <a:lstStyle/>
        <a:p>
          <a:r>
            <a:rPr lang="en-US" sz="1800" dirty="0" smtClean="0"/>
            <a:t>Graduate Coursework Certification Form</a:t>
          </a:r>
          <a:endParaRPr lang="en-US" sz="1800" dirty="0"/>
        </a:p>
      </dgm:t>
    </dgm:pt>
    <dgm:pt modelId="{F2ABCDA0-6B4C-4C9C-A463-55F4A168AC78}" type="parTrans" cxnId="{9D9496C7-0A4E-4E41-80D6-229E9808F516}">
      <dgm:prSet/>
      <dgm:spPr/>
      <dgm:t>
        <a:bodyPr/>
        <a:lstStyle/>
        <a:p>
          <a:endParaRPr lang="en-US" sz="3600"/>
        </a:p>
      </dgm:t>
    </dgm:pt>
    <dgm:pt modelId="{31198A9E-F7E1-4DE9-A262-EBF19330DBCB}" type="sibTrans" cxnId="{9D9496C7-0A4E-4E41-80D6-229E9808F516}">
      <dgm:prSet/>
      <dgm:spPr/>
      <dgm:t>
        <a:bodyPr/>
        <a:lstStyle/>
        <a:p>
          <a:endParaRPr lang="en-US" sz="3600"/>
        </a:p>
      </dgm:t>
    </dgm:pt>
    <dgm:pt modelId="{12443B39-676B-4C84-8FA2-5E564CCB5273}" type="pres">
      <dgm:prSet presAssocID="{AB3A2BD1-CF90-4FC6-928A-BC3C201F8724}" presName="Name0" presStyleCnt="0">
        <dgm:presLayoutVars>
          <dgm:dir/>
          <dgm:resizeHandles val="exact"/>
        </dgm:presLayoutVars>
      </dgm:prSet>
      <dgm:spPr/>
    </dgm:pt>
    <dgm:pt modelId="{85A01887-7030-4C4E-880D-F4EB91638DA6}" type="pres">
      <dgm:prSet presAssocID="{3FBD9A98-E4E7-44AC-90E6-3EA88AC7978E}" presName="node" presStyleLbl="node1" presStyleIdx="0" presStyleCnt="4" custScaleX="180044" custScaleY="125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473B5-4EBF-4BBC-BC78-F946A4D0BF1B}" type="pres">
      <dgm:prSet presAssocID="{46FB025E-F76A-49E0-9FF4-630250AF83F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4B1ED40-691D-42B7-BF07-59D230ED8798}" type="pres">
      <dgm:prSet presAssocID="{46FB025E-F76A-49E0-9FF4-630250AF83F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09F7E78-526C-4DFB-8133-E0EBD0918C01}" type="pres">
      <dgm:prSet presAssocID="{E2B10557-51D1-469F-AE23-16671F75F76C}" presName="node" presStyleLbl="node1" presStyleIdx="1" presStyleCnt="4" custScaleX="180044" custScaleY="125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BF401-206C-4D47-A33A-6EB51167A3F0}" type="pres">
      <dgm:prSet presAssocID="{FA796F38-1418-40FB-90C4-EFB3FBF9463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53C22DE-5C40-4162-A83D-57AD90FB19C2}" type="pres">
      <dgm:prSet presAssocID="{FA796F38-1418-40FB-90C4-EFB3FBF9463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ED860B4-D358-4008-AD3F-BBCE3110A193}" type="pres">
      <dgm:prSet presAssocID="{6C442204-5A0B-4313-B666-856354A696BE}" presName="node" presStyleLbl="node1" presStyleIdx="2" presStyleCnt="4" custScaleX="180044" custScaleY="125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282C3-074B-4536-AB2C-DC2E5240C9D9}" type="pres">
      <dgm:prSet presAssocID="{7E904EC8-CBAC-4B26-8CE7-7235BEED896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0F4B540-0925-4E88-BD74-762482D8F122}" type="pres">
      <dgm:prSet presAssocID="{7E904EC8-CBAC-4B26-8CE7-7235BEED896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B9A590F-0879-437D-87E2-E91139BD32EF}" type="pres">
      <dgm:prSet presAssocID="{9812164D-75B6-49B0-927F-B54BBBDF9BFA}" presName="node" presStyleLbl="node1" presStyleIdx="3" presStyleCnt="4" custScaleX="180044" custScaleY="125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F2022-5AC0-4833-A898-8F7C5F247C42}" type="presOf" srcId="{E2B10557-51D1-469F-AE23-16671F75F76C}" destId="{E09F7E78-526C-4DFB-8133-E0EBD0918C01}" srcOrd="0" destOrd="0" presId="urn:microsoft.com/office/officeart/2005/8/layout/process1"/>
    <dgm:cxn modelId="{2E460DF8-48D1-4E5A-AF99-6511130964B6}" srcId="{AB3A2BD1-CF90-4FC6-928A-BC3C201F8724}" destId="{E2B10557-51D1-469F-AE23-16671F75F76C}" srcOrd="1" destOrd="0" parTransId="{AB4A10DC-77F0-4AB8-BDE5-17EDD22BF252}" sibTransId="{FA796F38-1418-40FB-90C4-EFB3FBF94632}"/>
    <dgm:cxn modelId="{9D9496C7-0A4E-4E41-80D6-229E9808F516}" srcId="{AB3A2BD1-CF90-4FC6-928A-BC3C201F8724}" destId="{9812164D-75B6-49B0-927F-B54BBBDF9BFA}" srcOrd="3" destOrd="0" parTransId="{F2ABCDA0-6B4C-4C9C-A463-55F4A168AC78}" sibTransId="{31198A9E-F7E1-4DE9-A262-EBF19330DBCB}"/>
    <dgm:cxn modelId="{CBB686E4-C981-4412-A6FE-4013DB6A9684}" type="presOf" srcId="{3FBD9A98-E4E7-44AC-90E6-3EA88AC7978E}" destId="{85A01887-7030-4C4E-880D-F4EB91638DA6}" srcOrd="0" destOrd="0" presId="urn:microsoft.com/office/officeart/2005/8/layout/process1"/>
    <dgm:cxn modelId="{B167E15A-ED24-4F78-A228-FF24481A27EE}" type="presOf" srcId="{FA796F38-1418-40FB-90C4-EFB3FBF94632}" destId="{753C22DE-5C40-4162-A83D-57AD90FB19C2}" srcOrd="1" destOrd="0" presId="urn:microsoft.com/office/officeart/2005/8/layout/process1"/>
    <dgm:cxn modelId="{0C66BCCE-497C-4637-B185-E6A39507B30F}" type="presOf" srcId="{7E904EC8-CBAC-4B26-8CE7-7235BEED8968}" destId="{C18282C3-074B-4536-AB2C-DC2E5240C9D9}" srcOrd="0" destOrd="0" presId="urn:microsoft.com/office/officeart/2005/8/layout/process1"/>
    <dgm:cxn modelId="{4D193E8A-9941-45F8-8A91-9F3B51DA394B}" srcId="{AB3A2BD1-CF90-4FC6-928A-BC3C201F8724}" destId="{6C442204-5A0B-4313-B666-856354A696BE}" srcOrd="2" destOrd="0" parTransId="{3692C450-BB66-4DFA-93CB-1A3477B3D132}" sibTransId="{7E904EC8-CBAC-4B26-8CE7-7235BEED8968}"/>
    <dgm:cxn modelId="{554E23C5-D43D-462B-B8CF-F9CF937A8807}" type="presOf" srcId="{7E904EC8-CBAC-4B26-8CE7-7235BEED8968}" destId="{10F4B540-0925-4E88-BD74-762482D8F122}" srcOrd="1" destOrd="0" presId="urn:microsoft.com/office/officeart/2005/8/layout/process1"/>
    <dgm:cxn modelId="{1E9CFF3B-3C0B-488A-8946-E6CBD8D5A2FD}" type="presOf" srcId="{9812164D-75B6-49B0-927F-B54BBBDF9BFA}" destId="{CB9A590F-0879-437D-87E2-E91139BD32EF}" srcOrd="0" destOrd="0" presId="urn:microsoft.com/office/officeart/2005/8/layout/process1"/>
    <dgm:cxn modelId="{3FD94D43-5C4E-4F96-B723-EA8A2DABFFA4}" type="presOf" srcId="{FA796F38-1418-40FB-90C4-EFB3FBF94632}" destId="{9E9BF401-206C-4D47-A33A-6EB51167A3F0}" srcOrd="0" destOrd="0" presId="urn:microsoft.com/office/officeart/2005/8/layout/process1"/>
    <dgm:cxn modelId="{F451163B-DC32-4B44-A7BD-1EFED787F012}" type="presOf" srcId="{AB3A2BD1-CF90-4FC6-928A-BC3C201F8724}" destId="{12443B39-676B-4C84-8FA2-5E564CCB5273}" srcOrd="0" destOrd="0" presId="urn:microsoft.com/office/officeart/2005/8/layout/process1"/>
    <dgm:cxn modelId="{7454C469-1C5D-4B8C-88E9-D3F95E02FB2A}" srcId="{AB3A2BD1-CF90-4FC6-928A-BC3C201F8724}" destId="{3FBD9A98-E4E7-44AC-90E6-3EA88AC7978E}" srcOrd="0" destOrd="0" parTransId="{F8C36FC4-9090-4E3C-AD2F-34C312F45389}" sibTransId="{46FB025E-F76A-49E0-9FF4-630250AF83FB}"/>
    <dgm:cxn modelId="{A8878B4B-BD8A-4A4B-9053-C3B48C2941E9}" type="presOf" srcId="{6C442204-5A0B-4313-B666-856354A696BE}" destId="{1ED860B4-D358-4008-AD3F-BBCE3110A193}" srcOrd="0" destOrd="0" presId="urn:microsoft.com/office/officeart/2005/8/layout/process1"/>
    <dgm:cxn modelId="{83112964-E31A-45AB-88FA-A94D81046135}" type="presOf" srcId="{46FB025E-F76A-49E0-9FF4-630250AF83FB}" destId="{14B1ED40-691D-42B7-BF07-59D230ED8798}" srcOrd="1" destOrd="0" presId="urn:microsoft.com/office/officeart/2005/8/layout/process1"/>
    <dgm:cxn modelId="{B761E99F-4BDF-4FFF-B16D-9C03E84FF134}" type="presOf" srcId="{46FB025E-F76A-49E0-9FF4-630250AF83FB}" destId="{8B0473B5-4EBF-4BBC-BC78-F946A4D0BF1B}" srcOrd="0" destOrd="0" presId="urn:microsoft.com/office/officeart/2005/8/layout/process1"/>
    <dgm:cxn modelId="{00E5E7E5-7615-45F0-88C8-CE2FE5F628E4}" type="presParOf" srcId="{12443B39-676B-4C84-8FA2-5E564CCB5273}" destId="{85A01887-7030-4C4E-880D-F4EB91638DA6}" srcOrd="0" destOrd="0" presId="urn:microsoft.com/office/officeart/2005/8/layout/process1"/>
    <dgm:cxn modelId="{352023D8-83EB-4742-93B7-5BF87F807B12}" type="presParOf" srcId="{12443B39-676B-4C84-8FA2-5E564CCB5273}" destId="{8B0473B5-4EBF-4BBC-BC78-F946A4D0BF1B}" srcOrd="1" destOrd="0" presId="urn:microsoft.com/office/officeart/2005/8/layout/process1"/>
    <dgm:cxn modelId="{F3785C43-FF84-4980-8438-A3A3E42A2B66}" type="presParOf" srcId="{8B0473B5-4EBF-4BBC-BC78-F946A4D0BF1B}" destId="{14B1ED40-691D-42B7-BF07-59D230ED8798}" srcOrd="0" destOrd="0" presId="urn:microsoft.com/office/officeart/2005/8/layout/process1"/>
    <dgm:cxn modelId="{A84A2FA2-F888-4451-9818-E9A8EC1D964B}" type="presParOf" srcId="{12443B39-676B-4C84-8FA2-5E564CCB5273}" destId="{E09F7E78-526C-4DFB-8133-E0EBD0918C01}" srcOrd="2" destOrd="0" presId="urn:microsoft.com/office/officeart/2005/8/layout/process1"/>
    <dgm:cxn modelId="{A391B0F9-CB18-4F2E-A9E6-D756169B6657}" type="presParOf" srcId="{12443B39-676B-4C84-8FA2-5E564CCB5273}" destId="{9E9BF401-206C-4D47-A33A-6EB51167A3F0}" srcOrd="3" destOrd="0" presId="urn:microsoft.com/office/officeart/2005/8/layout/process1"/>
    <dgm:cxn modelId="{FB39E4BB-FFF3-4A94-9387-C41F9A7860D2}" type="presParOf" srcId="{9E9BF401-206C-4D47-A33A-6EB51167A3F0}" destId="{753C22DE-5C40-4162-A83D-57AD90FB19C2}" srcOrd="0" destOrd="0" presId="urn:microsoft.com/office/officeart/2005/8/layout/process1"/>
    <dgm:cxn modelId="{B56361C2-36C2-4D76-AC3D-15C858096E9D}" type="presParOf" srcId="{12443B39-676B-4C84-8FA2-5E564CCB5273}" destId="{1ED860B4-D358-4008-AD3F-BBCE3110A193}" srcOrd="4" destOrd="0" presId="urn:microsoft.com/office/officeart/2005/8/layout/process1"/>
    <dgm:cxn modelId="{561BA0ED-FC5B-453C-A664-51CC2F8CCCEA}" type="presParOf" srcId="{12443B39-676B-4C84-8FA2-5E564CCB5273}" destId="{C18282C3-074B-4536-AB2C-DC2E5240C9D9}" srcOrd="5" destOrd="0" presId="urn:microsoft.com/office/officeart/2005/8/layout/process1"/>
    <dgm:cxn modelId="{CFB79D26-235D-4323-A13C-C17508FAB034}" type="presParOf" srcId="{C18282C3-074B-4536-AB2C-DC2E5240C9D9}" destId="{10F4B540-0925-4E88-BD74-762482D8F122}" srcOrd="0" destOrd="0" presId="urn:microsoft.com/office/officeart/2005/8/layout/process1"/>
    <dgm:cxn modelId="{F4DC03D0-3168-408D-89AD-DF50DE2141DD}" type="presParOf" srcId="{12443B39-676B-4C84-8FA2-5E564CCB5273}" destId="{CB9A590F-0879-437D-87E2-E91139BD32EF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3A2BD1-CF90-4FC6-928A-BC3C201F87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D9A98-E4E7-44AC-90E6-3EA88AC7978E}">
      <dgm:prSet phldrT="[Text]"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800" dirty="0" smtClean="0"/>
            <a:t>Postdoc</a:t>
          </a:r>
          <a:endParaRPr lang="en-US" sz="1800" dirty="0"/>
        </a:p>
      </dgm:t>
    </dgm:pt>
    <dgm:pt modelId="{F8C36FC4-9090-4E3C-AD2F-34C312F45389}" type="parTrans" cxnId="{7454C469-1C5D-4B8C-88E9-D3F95E02FB2A}">
      <dgm:prSet/>
      <dgm:spPr/>
      <dgm:t>
        <a:bodyPr/>
        <a:lstStyle/>
        <a:p>
          <a:endParaRPr lang="en-US"/>
        </a:p>
      </dgm:t>
    </dgm:pt>
    <dgm:pt modelId="{46FB025E-F76A-49E0-9FF4-630250AF83FB}" type="sibTrans" cxnId="{7454C469-1C5D-4B8C-88E9-D3F95E02FB2A}">
      <dgm:prSet/>
      <dgm:spPr/>
      <dgm:t>
        <a:bodyPr/>
        <a:lstStyle/>
        <a:p>
          <a:endParaRPr lang="en-US"/>
        </a:p>
      </dgm:t>
    </dgm:pt>
    <dgm:pt modelId="{E2B10557-51D1-469F-AE23-16671F75F76C}">
      <dgm:prSet phldrT="[Text]"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800" dirty="0" smtClean="0"/>
            <a:t>postdocs.usc.edu</a:t>
          </a:r>
          <a:endParaRPr lang="en-US" sz="1800" dirty="0"/>
        </a:p>
      </dgm:t>
    </dgm:pt>
    <dgm:pt modelId="{AB4A10DC-77F0-4AB8-BDE5-17EDD22BF252}" type="parTrans" cxnId="{2E460DF8-48D1-4E5A-AF99-6511130964B6}">
      <dgm:prSet/>
      <dgm:spPr/>
      <dgm:t>
        <a:bodyPr/>
        <a:lstStyle/>
        <a:p>
          <a:endParaRPr lang="en-US"/>
        </a:p>
      </dgm:t>
    </dgm:pt>
    <dgm:pt modelId="{FA796F38-1418-40FB-90C4-EFB3FBF94632}" type="sibTrans" cxnId="{2E460DF8-48D1-4E5A-AF99-6511130964B6}">
      <dgm:prSet/>
      <dgm:spPr/>
      <dgm:t>
        <a:bodyPr/>
        <a:lstStyle/>
        <a:p>
          <a:endParaRPr lang="en-US"/>
        </a:p>
      </dgm:t>
    </dgm:pt>
    <dgm:pt modelId="{6C442204-5A0B-4313-B666-856354A696BE}">
      <dgm:prSet phldrT="[Text]"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800" dirty="0" smtClean="0"/>
            <a:t>Tuition Remission Form</a:t>
          </a:r>
          <a:endParaRPr lang="en-US" sz="1800" dirty="0"/>
        </a:p>
      </dgm:t>
    </dgm:pt>
    <dgm:pt modelId="{3692C450-BB66-4DFA-93CB-1A3477B3D132}" type="parTrans" cxnId="{4D193E8A-9941-45F8-8A91-9F3B51DA394B}">
      <dgm:prSet/>
      <dgm:spPr/>
      <dgm:t>
        <a:bodyPr/>
        <a:lstStyle/>
        <a:p>
          <a:endParaRPr lang="en-US"/>
        </a:p>
      </dgm:t>
    </dgm:pt>
    <dgm:pt modelId="{7E904EC8-CBAC-4B26-8CE7-7235BEED8968}" type="sibTrans" cxnId="{4D193E8A-9941-45F8-8A91-9F3B51DA394B}">
      <dgm:prSet/>
      <dgm:spPr/>
      <dgm:t>
        <a:bodyPr/>
        <a:lstStyle/>
        <a:p>
          <a:endParaRPr lang="en-US"/>
        </a:p>
      </dgm:t>
    </dgm:pt>
    <dgm:pt modelId="{9812164D-75B6-49B0-927F-B54BBBDF9BFA}">
      <dgm:prSet phldrT="[Text]" custT="1"/>
      <dgm:spPr>
        <a:solidFill>
          <a:srgbClr val="2A7286"/>
        </a:solidFill>
      </dgm:spPr>
      <dgm:t>
        <a:bodyPr lIns="0" tIns="0" rIns="0" bIns="0"/>
        <a:lstStyle/>
        <a:p>
          <a:r>
            <a:rPr lang="en-US" sz="1800" dirty="0" smtClean="0"/>
            <a:t>Individual Development Plan (IDP)</a:t>
          </a:r>
          <a:endParaRPr lang="en-US" sz="1800" dirty="0"/>
        </a:p>
      </dgm:t>
    </dgm:pt>
    <dgm:pt modelId="{F2ABCDA0-6B4C-4C9C-A463-55F4A168AC78}" type="parTrans" cxnId="{9D9496C7-0A4E-4E41-80D6-229E9808F516}">
      <dgm:prSet/>
      <dgm:spPr/>
      <dgm:t>
        <a:bodyPr/>
        <a:lstStyle/>
        <a:p>
          <a:endParaRPr lang="en-US"/>
        </a:p>
      </dgm:t>
    </dgm:pt>
    <dgm:pt modelId="{31198A9E-F7E1-4DE9-A262-EBF19330DBCB}" type="sibTrans" cxnId="{9D9496C7-0A4E-4E41-80D6-229E9808F516}">
      <dgm:prSet/>
      <dgm:spPr/>
      <dgm:t>
        <a:bodyPr/>
        <a:lstStyle/>
        <a:p>
          <a:endParaRPr lang="en-US"/>
        </a:p>
      </dgm:t>
    </dgm:pt>
    <dgm:pt modelId="{12443B39-676B-4C84-8FA2-5E564CCB5273}" type="pres">
      <dgm:prSet presAssocID="{AB3A2BD1-CF90-4FC6-928A-BC3C201F8724}" presName="Name0" presStyleCnt="0">
        <dgm:presLayoutVars>
          <dgm:dir/>
          <dgm:resizeHandles val="exact"/>
        </dgm:presLayoutVars>
      </dgm:prSet>
      <dgm:spPr/>
    </dgm:pt>
    <dgm:pt modelId="{85A01887-7030-4C4E-880D-F4EB91638DA6}" type="pres">
      <dgm:prSet presAssocID="{3FBD9A98-E4E7-44AC-90E6-3EA88AC7978E}" presName="node" presStyleLbl="node1" presStyleIdx="0" presStyleCnt="4" custScaleX="180044" custScaleY="12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473B5-4EBF-4BBC-BC78-F946A4D0BF1B}" type="pres">
      <dgm:prSet presAssocID="{46FB025E-F76A-49E0-9FF4-630250AF83F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4B1ED40-691D-42B7-BF07-59D230ED8798}" type="pres">
      <dgm:prSet presAssocID="{46FB025E-F76A-49E0-9FF4-630250AF83F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09F7E78-526C-4DFB-8133-E0EBD0918C01}" type="pres">
      <dgm:prSet presAssocID="{E2B10557-51D1-469F-AE23-16671F75F76C}" presName="node" presStyleLbl="node1" presStyleIdx="1" presStyleCnt="4" custScaleX="180044" custScaleY="12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BF401-206C-4D47-A33A-6EB51167A3F0}" type="pres">
      <dgm:prSet presAssocID="{FA796F38-1418-40FB-90C4-EFB3FBF9463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53C22DE-5C40-4162-A83D-57AD90FB19C2}" type="pres">
      <dgm:prSet presAssocID="{FA796F38-1418-40FB-90C4-EFB3FBF9463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ED860B4-D358-4008-AD3F-BBCE3110A193}" type="pres">
      <dgm:prSet presAssocID="{6C442204-5A0B-4313-B666-856354A696BE}" presName="node" presStyleLbl="node1" presStyleIdx="2" presStyleCnt="4" custScaleX="180044" custScaleY="12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282C3-074B-4536-AB2C-DC2E5240C9D9}" type="pres">
      <dgm:prSet presAssocID="{7E904EC8-CBAC-4B26-8CE7-7235BEED896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0F4B540-0925-4E88-BD74-762482D8F122}" type="pres">
      <dgm:prSet presAssocID="{7E904EC8-CBAC-4B26-8CE7-7235BEED896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B9A590F-0879-437D-87E2-E91139BD32EF}" type="pres">
      <dgm:prSet presAssocID="{9812164D-75B6-49B0-927F-B54BBBDF9BFA}" presName="node" presStyleLbl="node1" presStyleIdx="3" presStyleCnt="4" custScaleX="180044" custScaleY="12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F2022-5AC0-4833-A898-8F7C5F247C42}" type="presOf" srcId="{E2B10557-51D1-469F-AE23-16671F75F76C}" destId="{E09F7E78-526C-4DFB-8133-E0EBD0918C01}" srcOrd="0" destOrd="0" presId="urn:microsoft.com/office/officeart/2005/8/layout/process1"/>
    <dgm:cxn modelId="{2E460DF8-48D1-4E5A-AF99-6511130964B6}" srcId="{AB3A2BD1-CF90-4FC6-928A-BC3C201F8724}" destId="{E2B10557-51D1-469F-AE23-16671F75F76C}" srcOrd="1" destOrd="0" parTransId="{AB4A10DC-77F0-4AB8-BDE5-17EDD22BF252}" sibTransId="{FA796F38-1418-40FB-90C4-EFB3FBF94632}"/>
    <dgm:cxn modelId="{9D9496C7-0A4E-4E41-80D6-229E9808F516}" srcId="{AB3A2BD1-CF90-4FC6-928A-BC3C201F8724}" destId="{9812164D-75B6-49B0-927F-B54BBBDF9BFA}" srcOrd="3" destOrd="0" parTransId="{F2ABCDA0-6B4C-4C9C-A463-55F4A168AC78}" sibTransId="{31198A9E-F7E1-4DE9-A262-EBF19330DBCB}"/>
    <dgm:cxn modelId="{CBB686E4-C981-4412-A6FE-4013DB6A9684}" type="presOf" srcId="{3FBD9A98-E4E7-44AC-90E6-3EA88AC7978E}" destId="{85A01887-7030-4C4E-880D-F4EB91638DA6}" srcOrd="0" destOrd="0" presId="urn:microsoft.com/office/officeart/2005/8/layout/process1"/>
    <dgm:cxn modelId="{B167E15A-ED24-4F78-A228-FF24481A27EE}" type="presOf" srcId="{FA796F38-1418-40FB-90C4-EFB3FBF94632}" destId="{753C22DE-5C40-4162-A83D-57AD90FB19C2}" srcOrd="1" destOrd="0" presId="urn:microsoft.com/office/officeart/2005/8/layout/process1"/>
    <dgm:cxn modelId="{0C66BCCE-497C-4637-B185-E6A39507B30F}" type="presOf" srcId="{7E904EC8-CBAC-4B26-8CE7-7235BEED8968}" destId="{C18282C3-074B-4536-AB2C-DC2E5240C9D9}" srcOrd="0" destOrd="0" presId="urn:microsoft.com/office/officeart/2005/8/layout/process1"/>
    <dgm:cxn modelId="{4D193E8A-9941-45F8-8A91-9F3B51DA394B}" srcId="{AB3A2BD1-CF90-4FC6-928A-BC3C201F8724}" destId="{6C442204-5A0B-4313-B666-856354A696BE}" srcOrd="2" destOrd="0" parTransId="{3692C450-BB66-4DFA-93CB-1A3477B3D132}" sibTransId="{7E904EC8-CBAC-4B26-8CE7-7235BEED8968}"/>
    <dgm:cxn modelId="{554E23C5-D43D-462B-B8CF-F9CF937A8807}" type="presOf" srcId="{7E904EC8-CBAC-4B26-8CE7-7235BEED8968}" destId="{10F4B540-0925-4E88-BD74-762482D8F122}" srcOrd="1" destOrd="0" presId="urn:microsoft.com/office/officeart/2005/8/layout/process1"/>
    <dgm:cxn modelId="{1E9CFF3B-3C0B-488A-8946-E6CBD8D5A2FD}" type="presOf" srcId="{9812164D-75B6-49B0-927F-B54BBBDF9BFA}" destId="{CB9A590F-0879-437D-87E2-E91139BD32EF}" srcOrd="0" destOrd="0" presId="urn:microsoft.com/office/officeart/2005/8/layout/process1"/>
    <dgm:cxn modelId="{3FD94D43-5C4E-4F96-B723-EA8A2DABFFA4}" type="presOf" srcId="{FA796F38-1418-40FB-90C4-EFB3FBF94632}" destId="{9E9BF401-206C-4D47-A33A-6EB51167A3F0}" srcOrd="0" destOrd="0" presId="urn:microsoft.com/office/officeart/2005/8/layout/process1"/>
    <dgm:cxn modelId="{F451163B-DC32-4B44-A7BD-1EFED787F012}" type="presOf" srcId="{AB3A2BD1-CF90-4FC6-928A-BC3C201F8724}" destId="{12443B39-676B-4C84-8FA2-5E564CCB5273}" srcOrd="0" destOrd="0" presId="urn:microsoft.com/office/officeart/2005/8/layout/process1"/>
    <dgm:cxn modelId="{7454C469-1C5D-4B8C-88E9-D3F95E02FB2A}" srcId="{AB3A2BD1-CF90-4FC6-928A-BC3C201F8724}" destId="{3FBD9A98-E4E7-44AC-90E6-3EA88AC7978E}" srcOrd="0" destOrd="0" parTransId="{F8C36FC4-9090-4E3C-AD2F-34C312F45389}" sibTransId="{46FB025E-F76A-49E0-9FF4-630250AF83FB}"/>
    <dgm:cxn modelId="{A8878B4B-BD8A-4A4B-9053-C3B48C2941E9}" type="presOf" srcId="{6C442204-5A0B-4313-B666-856354A696BE}" destId="{1ED860B4-D358-4008-AD3F-BBCE3110A193}" srcOrd="0" destOrd="0" presId="urn:microsoft.com/office/officeart/2005/8/layout/process1"/>
    <dgm:cxn modelId="{83112964-E31A-45AB-88FA-A94D81046135}" type="presOf" srcId="{46FB025E-F76A-49E0-9FF4-630250AF83FB}" destId="{14B1ED40-691D-42B7-BF07-59D230ED8798}" srcOrd="1" destOrd="0" presId="urn:microsoft.com/office/officeart/2005/8/layout/process1"/>
    <dgm:cxn modelId="{B761E99F-4BDF-4FFF-B16D-9C03E84FF134}" type="presOf" srcId="{46FB025E-F76A-49E0-9FF4-630250AF83FB}" destId="{8B0473B5-4EBF-4BBC-BC78-F946A4D0BF1B}" srcOrd="0" destOrd="0" presId="urn:microsoft.com/office/officeart/2005/8/layout/process1"/>
    <dgm:cxn modelId="{00E5E7E5-7615-45F0-88C8-CE2FE5F628E4}" type="presParOf" srcId="{12443B39-676B-4C84-8FA2-5E564CCB5273}" destId="{85A01887-7030-4C4E-880D-F4EB91638DA6}" srcOrd="0" destOrd="0" presId="urn:microsoft.com/office/officeart/2005/8/layout/process1"/>
    <dgm:cxn modelId="{352023D8-83EB-4742-93B7-5BF87F807B12}" type="presParOf" srcId="{12443B39-676B-4C84-8FA2-5E564CCB5273}" destId="{8B0473B5-4EBF-4BBC-BC78-F946A4D0BF1B}" srcOrd="1" destOrd="0" presId="urn:microsoft.com/office/officeart/2005/8/layout/process1"/>
    <dgm:cxn modelId="{F3785C43-FF84-4980-8438-A3A3E42A2B66}" type="presParOf" srcId="{8B0473B5-4EBF-4BBC-BC78-F946A4D0BF1B}" destId="{14B1ED40-691D-42B7-BF07-59D230ED8798}" srcOrd="0" destOrd="0" presId="urn:microsoft.com/office/officeart/2005/8/layout/process1"/>
    <dgm:cxn modelId="{A84A2FA2-F888-4451-9818-E9A8EC1D964B}" type="presParOf" srcId="{12443B39-676B-4C84-8FA2-5E564CCB5273}" destId="{E09F7E78-526C-4DFB-8133-E0EBD0918C01}" srcOrd="2" destOrd="0" presId="urn:microsoft.com/office/officeart/2005/8/layout/process1"/>
    <dgm:cxn modelId="{A391B0F9-CB18-4F2E-A9E6-D756169B6657}" type="presParOf" srcId="{12443B39-676B-4C84-8FA2-5E564CCB5273}" destId="{9E9BF401-206C-4D47-A33A-6EB51167A3F0}" srcOrd="3" destOrd="0" presId="urn:microsoft.com/office/officeart/2005/8/layout/process1"/>
    <dgm:cxn modelId="{FB39E4BB-FFF3-4A94-9387-C41F9A7860D2}" type="presParOf" srcId="{9E9BF401-206C-4D47-A33A-6EB51167A3F0}" destId="{753C22DE-5C40-4162-A83D-57AD90FB19C2}" srcOrd="0" destOrd="0" presId="urn:microsoft.com/office/officeart/2005/8/layout/process1"/>
    <dgm:cxn modelId="{B56361C2-36C2-4D76-AC3D-15C858096E9D}" type="presParOf" srcId="{12443B39-676B-4C84-8FA2-5E564CCB5273}" destId="{1ED860B4-D358-4008-AD3F-BBCE3110A193}" srcOrd="4" destOrd="0" presId="urn:microsoft.com/office/officeart/2005/8/layout/process1"/>
    <dgm:cxn modelId="{561BA0ED-FC5B-453C-A664-51CC2F8CCCEA}" type="presParOf" srcId="{12443B39-676B-4C84-8FA2-5E564CCB5273}" destId="{C18282C3-074B-4536-AB2C-DC2E5240C9D9}" srcOrd="5" destOrd="0" presId="urn:microsoft.com/office/officeart/2005/8/layout/process1"/>
    <dgm:cxn modelId="{CFB79D26-235D-4323-A13C-C17508FAB034}" type="presParOf" srcId="{C18282C3-074B-4536-AB2C-DC2E5240C9D9}" destId="{10F4B540-0925-4E88-BD74-762482D8F122}" srcOrd="0" destOrd="0" presId="urn:microsoft.com/office/officeart/2005/8/layout/process1"/>
    <dgm:cxn modelId="{F4DC03D0-3168-408D-89AD-DF50DE2141DD}" type="presParOf" srcId="{12443B39-676B-4C84-8FA2-5E564CCB5273}" destId="{CB9A590F-0879-437D-87E2-E91139BD32EF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C294B-7348-40D7-AB67-DA248AF0A0F6}">
      <dsp:nvSpPr>
        <dsp:cNvPr id="0" name=""/>
        <dsp:cNvSpPr/>
      </dsp:nvSpPr>
      <dsp:spPr>
        <a:xfrm>
          <a:off x="926" y="181276"/>
          <a:ext cx="3613174" cy="2167904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Drugs</a:t>
          </a:r>
          <a:endParaRPr lang="en-US" sz="4500" kern="1200" dirty="0"/>
        </a:p>
      </dsp:txBody>
      <dsp:txXfrm>
        <a:off x="106754" y="287104"/>
        <a:ext cx="3401518" cy="1956248"/>
      </dsp:txXfrm>
    </dsp:sp>
    <dsp:sp modelId="{ECAC28F7-F87A-441A-91AE-7B08C364721C}">
      <dsp:nvSpPr>
        <dsp:cNvPr id="0" name=""/>
        <dsp:cNvSpPr/>
      </dsp:nvSpPr>
      <dsp:spPr>
        <a:xfrm>
          <a:off x="3975418" y="181276"/>
          <a:ext cx="3613174" cy="2167904"/>
        </a:xfrm>
        <a:prstGeom prst="roundRect">
          <a:avLst/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Biologics</a:t>
          </a:r>
        </a:p>
      </dsp:txBody>
      <dsp:txXfrm>
        <a:off x="4081246" y="287104"/>
        <a:ext cx="3401518" cy="1956248"/>
      </dsp:txXfrm>
    </dsp:sp>
    <dsp:sp modelId="{104D64BD-8374-44F2-A871-208D9B8638A7}">
      <dsp:nvSpPr>
        <dsp:cNvPr id="0" name=""/>
        <dsp:cNvSpPr/>
      </dsp:nvSpPr>
      <dsp:spPr>
        <a:xfrm>
          <a:off x="926" y="2710498"/>
          <a:ext cx="3613174" cy="2167904"/>
        </a:xfrm>
        <a:prstGeom prst="roundRect">
          <a:avLst/>
        </a:prstGeom>
        <a:solidFill>
          <a:srgbClr val="BF9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Medical Devices</a:t>
          </a:r>
        </a:p>
      </dsp:txBody>
      <dsp:txXfrm>
        <a:off x="106754" y="2816326"/>
        <a:ext cx="3401518" cy="1956248"/>
      </dsp:txXfrm>
    </dsp:sp>
    <dsp:sp modelId="{0AE8C4B7-966E-4A47-951E-6404CA1B3507}">
      <dsp:nvSpPr>
        <dsp:cNvPr id="0" name=""/>
        <dsp:cNvSpPr/>
      </dsp:nvSpPr>
      <dsp:spPr>
        <a:xfrm>
          <a:off x="3975418" y="2710498"/>
          <a:ext cx="3613174" cy="2167904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Dietary Supplements</a:t>
          </a:r>
        </a:p>
      </dsp:txBody>
      <dsp:txXfrm>
        <a:off x="4081246" y="2816326"/>
        <a:ext cx="3401518" cy="195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C294B-7348-40D7-AB67-DA248AF0A0F6}">
      <dsp:nvSpPr>
        <dsp:cNvPr id="0" name=""/>
        <dsp:cNvSpPr/>
      </dsp:nvSpPr>
      <dsp:spPr>
        <a:xfrm>
          <a:off x="2223" y="148479"/>
          <a:ext cx="1763970" cy="1058382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Drug </a:t>
          </a:r>
          <a:r>
            <a:rPr lang="en-US" sz="1600" kern="1200" dirty="0" smtClean="0"/>
            <a:t>Discovery/ </a:t>
          </a:r>
          <a:r>
            <a:rPr lang="en-US" sz="1600" kern="1200" dirty="0"/>
            <a:t>Development</a:t>
          </a:r>
        </a:p>
      </dsp:txBody>
      <dsp:txXfrm>
        <a:off x="53889" y="200145"/>
        <a:ext cx="1660638" cy="955050"/>
      </dsp:txXfrm>
    </dsp:sp>
    <dsp:sp modelId="{10C89B62-FCD5-4B0F-BD3F-E1A64F6B73C5}">
      <dsp:nvSpPr>
        <dsp:cNvPr id="0" name=""/>
        <dsp:cNvSpPr/>
      </dsp:nvSpPr>
      <dsp:spPr>
        <a:xfrm>
          <a:off x="1942591" y="148479"/>
          <a:ext cx="1763970" cy="1058382"/>
        </a:xfrm>
        <a:prstGeom prst="roundRect">
          <a:avLst/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Product Development</a:t>
          </a:r>
        </a:p>
      </dsp:txBody>
      <dsp:txXfrm>
        <a:off x="1994257" y="200145"/>
        <a:ext cx="1660638" cy="955050"/>
      </dsp:txXfrm>
    </dsp:sp>
    <dsp:sp modelId="{69C6C89D-5F8F-48F4-B80B-2E7125B0D41F}">
      <dsp:nvSpPr>
        <dsp:cNvPr id="0" name=""/>
        <dsp:cNvSpPr/>
      </dsp:nvSpPr>
      <dsp:spPr>
        <a:xfrm>
          <a:off x="3882958" y="148479"/>
          <a:ext cx="1763970" cy="1058382"/>
        </a:xfrm>
        <a:prstGeom prst="roundRect">
          <a:avLst/>
        </a:prstGeom>
        <a:solidFill>
          <a:srgbClr val="BF9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Project Management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200145"/>
        <a:ext cx="1660638" cy="955050"/>
      </dsp:txXfrm>
    </dsp:sp>
    <dsp:sp modelId="{013BC72E-E147-4A7F-8818-44125161ECD5}">
      <dsp:nvSpPr>
        <dsp:cNvPr id="0" name=""/>
        <dsp:cNvSpPr/>
      </dsp:nvSpPr>
      <dsp:spPr>
        <a:xfrm>
          <a:off x="5823326" y="148479"/>
          <a:ext cx="1763970" cy="1058382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Production</a:t>
          </a:r>
          <a:r>
            <a:rPr lang="en-US" sz="1600" kern="1200" dirty="0" smtClean="0">
              <a:latin typeface="+mn-lt"/>
              <a:ea typeface="ヒラギノ角ゴ Pro W3" charset="-128"/>
            </a:rPr>
            <a:t>/  Process </a:t>
          </a:r>
          <a:r>
            <a:rPr lang="en-US" sz="1600" kern="1200" dirty="0">
              <a:latin typeface="+mn-lt"/>
              <a:ea typeface="ヒラギノ角ゴ Pro W3" charset="-128"/>
            </a:rPr>
            <a:t>Engineering</a:t>
          </a:r>
        </a:p>
      </dsp:txBody>
      <dsp:txXfrm>
        <a:off x="5874992" y="200145"/>
        <a:ext cx="1660638" cy="955050"/>
      </dsp:txXfrm>
    </dsp:sp>
    <dsp:sp modelId="{1C6E4C06-69A7-49D9-8952-1F12C8920606}">
      <dsp:nvSpPr>
        <dsp:cNvPr id="0" name=""/>
        <dsp:cNvSpPr/>
      </dsp:nvSpPr>
      <dsp:spPr>
        <a:xfrm>
          <a:off x="2223" y="1383259"/>
          <a:ext cx="1763970" cy="1058382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Quality </a:t>
          </a:r>
          <a:r>
            <a:rPr lang="en-US" sz="1600" kern="1200" dirty="0" smtClean="0">
              <a:latin typeface="+mn-lt"/>
              <a:ea typeface="ヒラギノ角ゴ Pro W3" charset="-128"/>
            </a:rPr>
            <a:t>Assurance/ Quality </a:t>
          </a:r>
          <a:r>
            <a:rPr lang="en-US" sz="1600" kern="1200" dirty="0">
              <a:latin typeface="+mn-lt"/>
              <a:ea typeface="ヒラギノ角ゴ Pro W3" charset="-128"/>
            </a:rPr>
            <a:t>Control</a:t>
          </a:r>
        </a:p>
      </dsp:txBody>
      <dsp:txXfrm>
        <a:off x="53889" y="1434925"/>
        <a:ext cx="1660638" cy="955050"/>
      </dsp:txXfrm>
    </dsp:sp>
    <dsp:sp modelId="{C0BD9709-F357-4291-8E50-14E39C43C339}">
      <dsp:nvSpPr>
        <dsp:cNvPr id="0" name=""/>
        <dsp:cNvSpPr/>
      </dsp:nvSpPr>
      <dsp:spPr>
        <a:xfrm>
          <a:off x="1942591" y="1383259"/>
          <a:ext cx="1763970" cy="1058382"/>
        </a:xfrm>
        <a:prstGeom prst="roundRect">
          <a:avLst/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Regulatory Affairs 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1994257" y="1434925"/>
        <a:ext cx="1660638" cy="955050"/>
      </dsp:txXfrm>
    </dsp:sp>
    <dsp:sp modelId="{310D2C5B-EB01-4EA9-8808-A07F14EF41FF}">
      <dsp:nvSpPr>
        <dsp:cNvPr id="0" name=""/>
        <dsp:cNvSpPr/>
      </dsp:nvSpPr>
      <dsp:spPr>
        <a:xfrm>
          <a:off x="3882958" y="1383259"/>
          <a:ext cx="1763970" cy="1058382"/>
        </a:xfrm>
        <a:prstGeom prst="roundRect">
          <a:avLst/>
        </a:prstGeom>
        <a:solidFill>
          <a:srgbClr val="BF9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Clinical Trials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1434925"/>
        <a:ext cx="1660638" cy="955050"/>
      </dsp:txXfrm>
    </dsp:sp>
    <dsp:sp modelId="{09721F7D-4AFB-42A9-9139-E1E370800CFA}">
      <dsp:nvSpPr>
        <dsp:cNvPr id="0" name=""/>
        <dsp:cNvSpPr/>
      </dsp:nvSpPr>
      <dsp:spPr>
        <a:xfrm>
          <a:off x="5823326" y="1383259"/>
          <a:ext cx="1763970" cy="1058382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ea typeface="ヒラギノ角ゴ Pro W3" charset="-128"/>
            </a:rPr>
            <a:t>Strategy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874992" y="1434925"/>
        <a:ext cx="1660638" cy="955050"/>
      </dsp:txXfrm>
    </dsp:sp>
    <dsp:sp modelId="{3E5FFF8E-7240-4F74-AB0D-A7C1A97234F0}">
      <dsp:nvSpPr>
        <dsp:cNvPr id="0" name=""/>
        <dsp:cNvSpPr/>
      </dsp:nvSpPr>
      <dsp:spPr>
        <a:xfrm>
          <a:off x="2223" y="2618038"/>
          <a:ext cx="1763970" cy="1058382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Licensing &amp; Partnerships</a:t>
          </a:r>
        </a:p>
      </dsp:txBody>
      <dsp:txXfrm>
        <a:off x="53889" y="2669704"/>
        <a:ext cx="1660638" cy="955050"/>
      </dsp:txXfrm>
    </dsp:sp>
    <dsp:sp modelId="{7D7DCAA9-81A7-4DFD-9E64-975F96992250}">
      <dsp:nvSpPr>
        <dsp:cNvPr id="0" name=""/>
        <dsp:cNvSpPr/>
      </dsp:nvSpPr>
      <dsp:spPr>
        <a:xfrm>
          <a:off x="1942591" y="2618038"/>
          <a:ext cx="1763970" cy="1058382"/>
        </a:xfrm>
        <a:prstGeom prst="roundRect">
          <a:avLst/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  <a:ea typeface="ヒラギノ角ゴ Pro W3" charset="-128"/>
            </a:rPr>
            <a:t>Corporate Communications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1994257" y="2669704"/>
        <a:ext cx="1660638" cy="955050"/>
      </dsp:txXfrm>
    </dsp:sp>
    <dsp:sp modelId="{909B0CC1-8226-494F-A3AE-D2F77D24963E}">
      <dsp:nvSpPr>
        <dsp:cNvPr id="0" name=""/>
        <dsp:cNvSpPr/>
      </dsp:nvSpPr>
      <dsp:spPr>
        <a:xfrm>
          <a:off x="3882958" y="2618038"/>
          <a:ext cx="1763970" cy="1058382"/>
        </a:xfrm>
        <a:prstGeom prst="roundRect">
          <a:avLst/>
        </a:prstGeom>
        <a:solidFill>
          <a:srgbClr val="BF9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ea typeface="ヒラギノ角ゴ Pro W3" charset="-128"/>
            </a:rPr>
            <a:t> Corporate Development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2669704"/>
        <a:ext cx="1660638" cy="955050"/>
      </dsp:txXfrm>
    </dsp:sp>
    <dsp:sp modelId="{4A01465C-7C59-46FE-9417-9D9763C0F734}">
      <dsp:nvSpPr>
        <dsp:cNvPr id="0" name=""/>
        <dsp:cNvSpPr/>
      </dsp:nvSpPr>
      <dsp:spPr>
        <a:xfrm>
          <a:off x="5823326" y="2618038"/>
          <a:ext cx="1763970" cy="1058382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ea typeface="ヒラギノ角ゴ Pro W3" charset="-128"/>
            </a:rPr>
            <a:t>Supply Chain Management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874992" y="2669704"/>
        <a:ext cx="1660638" cy="955050"/>
      </dsp:txXfrm>
    </dsp:sp>
    <dsp:sp modelId="{3FEE1E8F-E108-42DE-8AE3-5EC2FC13E444}">
      <dsp:nvSpPr>
        <dsp:cNvPr id="0" name=""/>
        <dsp:cNvSpPr/>
      </dsp:nvSpPr>
      <dsp:spPr>
        <a:xfrm>
          <a:off x="2223" y="3852817"/>
          <a:ext cx="1763970" cy="1058382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Software Development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3889" y="3904483"/>
        <a:ext cx="1660638" cy="955050"/>
      </dsp:txXfrm>
    </dsp:sp>
    <dsp:sp modelId="{F8AD097A-F857-49FB-B686-5C05594AEFCE}">
      <dsp:nvSpPr>
        <dsp:cNvPr id="0" name=""/>
        <dsp:cNvSpPr/>
      </dsp:nvSpPr>
      <dsp:spPr>
        <a:xfrm>
          <a:off x="1942591" y="3852817"/>
          <a:ext cx="1763970" cy="1058382"/>
        </a:xfrm>
        <a:prstGeom prst="roundRect">
          <a:avLst/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Finance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1994257" y="3904483"/>
        <a:ext cx="1660638" cy="955050"/>
      </dsp:txXfrm>
    </dsp:sp>
    <dsp:sp modelId="{50A7BD47-6296-4947-A5F0-159E578F4685}">
      <dsp:nvSpPr>
        <dsp:cNvPr id="0" name=""/>
        <dsp:cNvSpPr/>
      </dsp:nvSpPr>
      <dsp:spPr>
        <a:xfrm>
          <a:off x="3882958" y="3852817"/>
          <a:ext cx="1763970" cy="1058382"/>
        </a:xfrm>
        <a:prstGeom prst="roundRect">
          <a:avLst/>
        </a:prstGeom>
        <a:solidFill>
          <a:srgbClr val="BF9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ea typeface="ヒラギノ角ゴ Pro W3" charset="-128"/>
            </a:rPr>
            <a:t>Marketing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3904483"/>
        <a:ext cx="1660638" cy="955050"/>
      </dsp:txXfrm>
    </dsp:sp>
    <dsp:sp modelId="{E6121D82-E793-4C08-AB9E-3926D705BA76}">
      <dsp:nvSpPr>
        <dsp:cNvPr id="0" name=""/>
        <dsp:cNvSpPr/>
      </dsp:nvSpPr>
      <dsp:spPr>
        <a:xfrm>
          <a:off x="5823326" y="3852817"/>
          <a:ext cx="1763970" cy="1058382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Enterprise Resource Planning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874992" y="3904483"/>
        <a:ext cx="1660638" cy="955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C294B-7348-40D7-AB67-DA248AF0A0F6}">
      <dsp:nvSpPr>
        <dsp:cNvPr id="0" name=""/>
        <dsp:cNvSpPr/>
      </dsp:nvSpPr>
      <dsp:spPr>
        <a:xfrm>
          <a:off x="2223" y="148479"/>
          <a:ext cx="1763970" cy="1058382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Drug </a:t>
          </a:r>
          <a:r>
            <a:rPr lang="en-US" sz="1600" kern="1200" dirty="0" smtClean="0"/>
            <a:t>Discovery/ </a:t>
          </a:r>
          <a:r>
            <a:rPr lang="en-US" sz="1600" kern="1200" dirty="0"/>
            <a:t>Development</a:t>
          </a:r>
        </a:p>
      </dsp:txBody>
      <dsp:txXfrm>
        <a:off x="53889" y="200145"/>
        <a:ext cx="1660638" cy="955050"/>
      </dsp:txXfrm>
    </dsp:sp>
    <dsp:sp modelId="{10C89B62-FCD5-4B0F-BD3F-E1A64F6B73C5}">
      <dsp:nvSpPr>
        <dsp:cNvPr id="0" name=""/>
        <dsp:cNvSpPr/>
      </dsp:nvSpPr>
      <dsp:spPr>
        <a:xfrm>
          <a:off x="1942591" y="148479"/>
          <a:ext cx="1763970" cy="1058382"/>
        </a:xfrm>
        <a:prstGeom prst="roundRect">
          <a:avLst/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Product Development</a:t>
          </a:r>
        </a:p>
      </dsp:txBody>
      <dsp:txXfrm>
        <a:off x="1994257" y="200145"/>
        <a:ext cx="1660638" cy="955050"/>
      </dsp:txXfrm>
    </dsp:sp>
    <dsp:sp modelId="{69C6C89D-5F8F-48F4-B80B-2E7125B0D41F}">
      <dsp:nvSpPr>
        <dsp:cNvPr id="0" name=""/>
        <dsp:cNvSpPr/>
      </dsp:nvSpPr>
      <dsp:spPr>
        <a:xfrm>
          <a:off x="3882958" y="148479"/>
          <a:ext cx="1763970" cy="1058382"/>
        </a:xfrm>
        <a:prstGeom prst="roundRect">
          <a:avLst/>
        </a:prstGeom>
        <a:solidFill>
          <a:srgbClr val="BF9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Project Management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200145"/>
        <a:ext cx="1660638" cy="955050"/>
      </dsp:txXfrm>
    </dsp:sp>
    <dsp:sp modelId="{013BC72E-E147-4A7F-8818-44125161ECD5}">
      <dsp:nvSpPr>
        <dsp:cNvPr id="0" name=""/>
        <dsp:cNvSpPr/>
      </dsp:nvSpPr>
      <dsp:spPr>
        <a:xfrm>
          <a:off x="5823326" y="148479"/>
          <a:ext cx="1763970" cy="1058382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Production</a:t>
          </a:r>
          <a:r>
            <a:rPr lang="en-US" sz="1600" kern="1200" dirty="0" smtClean="0">
              <a:latin typeface="+mn-lt"/>
              <a:ea typeface="ヒラギノ角ゴ Pro W3" charset="-128"/>
            </a:rPr>
            <a:t>/  Process </a:t>
          </a:r>
          <a:r>
            <a:rPr lang="en-US" sz="1600" kern="1200" dirty="0">
              <a:latin typeface="+mn-lt"/>
              <a:ea typeface="ヒラギノ角ゴ Pro W3" charset="-128"/>
            </a:rPr>
            <a:t>Engineering</a:t>
          </a:r>
        </a:p>
      </dsp:txBody>
      <dsp:txXfrm>
        <a:off x="5874992" y="200145"/>
        <a:ext cx="1660638" cy="955050"/>
      </dsp:txXfrm>
    </dsp:sp>
    <dsp:sp modelId="{1C6E4C06-69A7-49D9-8952-1F12C8920606}">
      <dsp:nvSpPr>
        <dsp:cNvPr id="0" name=""/>
        <dsp:cNvSpPr/>
      </dsp:nvSpPr>
      <dsp:spPr>
        <a:xfrm>
          <a:off x="2223" y="1383259"/>
          <a:ext cx="1763970" cy="1058382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Quality </a:t>
          </a:r>
          <a:r>
            <a:rPr lang="en-US" sz="1600" kern="1200" dirty="0" smtClean="0">
              <a:latin typeface="+mn-lt"/>
              <a:ea typeface="ヒラギノ角ゴ Pro W3" charset="-128"/>
            </a:rPr>
            <a:t>Assurance/ Quality </a:t>
          </a:r>
          <a:r>
            <a:rPr lang="en-US" sz="1600" kern="1200" dirty="0">
              <a:latin typeface="+mn-lt"/>
              <a:ea typeface="ヒラギノ角ゴ Pro W3" charset="-128"/>
            </a:rPr>
            <a:t>Control</a:t>
          </a:r>
        </a:p>
      </dsp:txBody>
      <dsp:txXfrm>
        <a:off x="53889" y="1434925"/>
        <a:ext cx="1660638" cy="955050"/>
      </dsp:txXfrm>
    </dsp:sp>
    <dsp:sp modelId="{C0BD9709-F357-4291-8E50-14E39C43C339}">
      <dsp:nvSpPr>
        <dsp:cNvPr id="0" name=""/>
        <dsp:cNvSpPr/>
      </dsp:nvSpPr>
      <dsp:spPr>
        <a:xfrm>
          <a:off x="1942591" y="1383259"/>
          <a:ext cx="1763970" cy="1058382"/>
        </a:xfrm>
        <a:prstGeom prst="roundRect">
          <a:avLst/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Regulatory Affairs 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1994257" y="1434925"/>
        <a:ext cx="1660638" cy="955050"/>
      </dsp:txXfrm>
    </dsp:sp>
    <dsp:sp modelId="{310D2C5B-EB01-4EA9-8808-A07F14EF41FF}">
      <dsp:nvSpPr>
        <dsp:cNvPr id="0" name=""/>
        <dsp:cNvSpPr/>
      </dsp:nvSpPr>
      <dsp:spPr>
        <a:xfrm>
          <a:off x="3882958" y="1383259"/>
          <a:ext cx="1763970" cy="1058382"/>
        </a:xfrm>
        <a:prstGeom prst="roundRect">
          <a:avLst/>
        </a:prstGeom>
        <a:solidFill>
          <a:srgbClr val="BF9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Clinical Trials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1434925"/>
        <a:ext cx="1660638" cy="955050"/>
      </dsp:txXfrm>
    </dsp:sp>
    <dsp:sp modelId="{09721F7D-4AFB-42A9-9139-E1E370800CFA}">
      <dsp:nvSpPr>
        <dsp:cNvPr id="0" name=""/>
        <dsp:cNvSpPr/>
      </dsp:nvSpPr>
      <dsp:spPr>
        <a:xfrm>
          <a:off x="5823326" y="1383259"/>
          <a:ext cx="1763970" cy="1058382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ea typeface="ヒラギノ角ゴ Pro W3" charset="-128"/>
            </a:rPr>
            <a:t>Strategy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874992" y="1434925"/>
        <a:ext cx="1660638" cy="955050"/>
      </dsp:txXfrm>
    </dsp:sp>
    <dsp:sp modelId="{3E5FFF8E-7240-4F74-AB0D-A7C1A97234F0}">
      <dsp:nvSpPr>
        <dsp:cNvPr id="0" name=""/>
        <dsp:cNvSpPr/>
      </dsp:nvSpPr>
      <dsp:spPr>
        <a:xfrm>
          <a:off x="2223" y="2618038"/>
          <a:ext cx="1763970" cy="1058382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  <a:ea typeface="ヒラギノ角ゴ Pro W3" charset="-128"/>
            </a:rPr>
            <a:t>Licensing &amp; Partnerships</a:t>
          </a:r>
        </a:p>
      </dsp:txBody>
      <dsp:txXfrm>
        <a:off x="53889" y="2669704"/>
        <a:ext cx="1660638" cy="955050"/>
      </dsp:txXfrm>
    </dsp:sp>
    <dsp:sp modelId="{7D7DCAA9-81A7-4DFD-9E64-975F96992250}">
      <dsp:nvSpPr>
        <dsp:cNvPr id="0" name=""/>
        <dsp:cNvSpPr/>
      </dsp:nvSpPr>
      <dsp:spPr>
        <a:xfrm>
          <a:off x="1942591" y="2618038"/>
          <a:ext cx="1763970" cy="1058382"/>
        </a:xfrm>
        <a:prstGeom prst="roundRect">
          <a:avLst/>
        </a:prstGeom>
        <a:solidFill>
          <a:srgbClr val="BE6111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  <a:ea typeface="ヒラギノ角ゴ Pro W3" charset="-128"/>
            </a:rPr>
            <a:t>Corporate Communications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1994257" y="2669704"/>
        <a:ext cx="1660638" cy="955050"/>
      </dsp:txXfrm>
    </dsp:sp>
    <dsp:sp modelId="{909B0CC1-8226-494F-A3AE-D2F77D24963E}">
      <dsp:nvSpPr>
        <dsp:cNvPr id="0" name=""/>
        <dsp:cNvSpPr/>
      </dsp:nvSpPr>
      <dsp:spPr>
        <a:xfrm>
          <a:off x="3882958" y="2618038"/>
          <a:ext cx="1763970" cy="1058382"/>
        </a:xfrm>
        <a:prstGeom prst="roundRect">
          <a:avLst/>
        </a:prstGeom>
        <a:solidFill>
          <a:srgbClr val="BF9000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  <a:ea typeface="ヒラギノ角ゴ Pro W3" charset="-128"/>
            </a:rPr>
            <a:t> Corporate Development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2669704"/>
        <a:ext cx="1660638" cy="955050"/>
      </dsp:txXfrm>
    </dsp:sp>
    <dsp:sp modelId="{4A01465C-7C59-46FE-9417-9D9763C0F734}">
      <dsp:nvSpPr>
        <dsp:cNvPr id="0" name=""/>
        <dsp:cNvSpPr/>
      </dsp:nvSpPr>
      <dsp:spPr>
        <a:xfrm>
          <a:off x="5823326" y="2618038"/>
          <a:ext cx="1763970" cy="1058382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ea typeface="ヒラギノ角ゴ Pro W3" charset="-128"/>
            </a:rPr>
            <a:t>Supply Chain Management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874992" y="2669704"/>
        <a:ext cx="1660638" cy="955050"/>
      </dsp:txXfrm>
    </dsp:sp>
    <dsp:sp modelId="{3FEE1E8F-E108-42DE-8AE3-5EC2FC13E444}">
      <dsp:nvSpPr>
        <dsp:cNvPr id="0" name=""/>
        <dsp:cNvSpPr/>
      </dsp:nvSpPr>
      <dsp:spPr>
        <a:xfrm>
          <a:off x="2223" y="3852817"/>
          <a:ext cx="1763970" cy="1058382"/>
        </a:xfrm>
        <a:prstGeom prst="roundRect">
          <a:avLst/>
        </a:prstGeom>
        <a:solidFill>
          <a:srgbClr val="7D0000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Software Development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3889" y="3904483"/>
        <a:ext cx="1660638" cy="955050"/>
      </dsp:txXfrm>
    </dsp:sp>
    <dsp:sp modelId="{F8AD097A-F857-49FB-B686-5C05594AEFCE}">
      <dsp:nvSpPr>
        <dsp:cNvPr id="0" name=""/>
        <dsp:cNvSpPr/>
      </dsp:nvSpPr>
      <dsp:spPr>
        <a:xfrm>
          <a:off x="1942591" y="3852817"/>
          <a:ext cx="1763970" cy="1058382"/>
        </a:xfrm>
        <a:prstGeom prst="roundRect">
          <a:avLst/>
        </a:prstGeom>
        <a:solidFill>
          <a:srgbClr val="BE6111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Finance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1994257" y="3904483"/>
        <a:ext cx="1660638" cy="955050"/>
      </dsp:txXfrm>
    </dsp:sp>
    <dsp:sp modelId="{50A7BD47-6296-4947-A5F0-159E578F4685}">
      <dsp:nvSpPr>
        <dsp:cNvPr id="0" name=""/>
        <dsp:cNvSpPr/>
      </dsp:nvSpPr>
      <dsp:spPr>
        <a:xfrm>
          <a:off x="3882958" y="3852817"/>
          <a:ext cx="1763970" cy="1058382"/>
        </a:xfrm>
        <a:prstGeom prst="roundRect">
          <a:avLst/>
        </a:prstGeom>
        <a:solidFill>
          <a:srgbClr val="BF9000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ea typeface="ヒラギノ角ゴ Pro W3" charset="-128"/>
            </a:rPr>
            <a:t>Marketing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3934624" y="3904483"/>
        <a:ext cx="1660638" cy="955050"/>
      </dsp:txXfrm>
    </dsp:sp>
    <dsp:sp modelId="{E6121D82-E793-4C08-AB9E-3926D705BA76}">
      <dsp:nvSpPr>
        <dsp:cNvPr id="0" name=""/>
        <dsp:cNvSpPr/>
      </dsp:nvSpPr>
      <dsp:spPr>
        <a:xfrm>
          <a:off x="5823326" y="3852817"/>
          <a:ext cx="1763970" cy="1058382"/>
        </a:xfrm>
        <a:prstGeom prst="roundRect">
          <a:avLst/>
        </a:prstGeom>
        <a:solidFill>
          <a:srgbClr val="2A7286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n-lt"/>
              <a:ea typeface="ヒラギノ角ゴ Pro W3" charset="-128"/>
            </a:rPr>
            <a:t>Enterprise Resource Planning</a:t>
          </a:r>
          <a:endParaRPr lang="en-US" sz="1600" kern="1200" dirty="0">
            <a:latin typeface="+mn-lt"/>
            <a:ea typeface="ヒラギノ角ゴ Pro W3" charset="-128"/>
          </a:endParaRPr>
        </a:p>
      </dsp:txBody>
      <dsp:txXfrm>
        <a:off x="5874992" y="3904483"/>
        <a:ext cx="1660638" cy="955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76C52-EEB0-4F6B-95B4-5BFA3559FA5E}">
      <dsp:nvSpPr>
        <dsp:cNvPr id="0" name=""/>
        <dsp:cNvSpPr/>
      </dsp:nvSpPr>
      <dsp:spPr>
        <a:xfrm>
          <a:off x="1584472" y="44013"/>
          <a:ext cx="2112630" cy="21126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Law</a:t>
          </a:r>
        </a:p>
      </dsp:txBody>
      <dsp:txXfrm>
        <a:off x="1866156" y="413723"/>
        <a:ext cx="1549262" cy="950683"/>
      </dsp:txXfrm>
    </dsp:sp>
    <dsp:sp modelId="{D547B8E4-617B-4EDA-B5C5-16B9AA36FECD}">
      <dsp:nvSpPr>
        <dsp:cNvPr id="0" name=""/>
        <dsp:cNvSpPr/>
      </dsp:nvSpPr>
      <dsp:spPr>
        <a:xfrm>
          <a:off x="2346779" y="1364406"/>
          <a:ext cx="2112630" cy="211263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Science</a:t>
          </a:r>
        </a:p>
      </dsp:txBody>
      <dsp:txXfrm>
        <a:off x="2992892" y="1910169"/>
        <a:ext cx="1267578" cy="1161946"/>
      </dsp:txXfrm>
    </dsp:sp>
    <dsp:sp modelId="{75A86A3D-1685-47AA-8C1E-44657F1D6A77}">
      <dsp:nvSpPr>
        <dsp:cNvPr id="0" name=""/>
        <dsp:cNvSpPr/>
      </dsp:nvSpPr>
      <dsp:spPr>
        <a:xfrm>
          <a:off x="822165" y="1364406"/>
          <a:ext cx="2112630" cy="21126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Business</a:t>
          </a:r>
        </a:p>
      </dsp:txBody>
      <dsp:txXfrm>
        <a:off x="1021104" y="1910169"/>
        <a:ext cx="1267578" cy="1161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9442B-E26A-4B9C-9A23-0BD40B4D6EE5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ADA9F-CA5E-4E45-BC22-078ACBE4FBBD}">
      <dsp:nvSpPr>
        <dsp:cNvPr id="0" name=""/>
        <dsp:cNvSpPr/>
      </dsp:nvSpPr>
      <dsp:spPr>
        <a:xfrm>
          <a:off x="541895" y="369070"/>
          <a:ext cx="7468483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>
              <a:solidFill>
                <a:schemeClr val="tx1"/>
              </a:solidFill>
            </a:rPr>
            <a:t>Expand your knowledge through formal and informal learning opportunities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41895" y="369070"/>
        <a:ext cx="7468483" cy="738524"/>
      </dsp:txXfrm>
    </dsp:sp>
    <dsp:sp modelId="{092695A0-71E4-4767-B3A3-051B0705283B}">
      <dsp:nvSpPr>
        <dsp:cNvPr id="0" name=""/>
        <dsp:cNvSpPr/>
      </dsp:nvSpPr>
      <dsp:spPr>
        <a:xfrm>
          <a:off x="80318" y="276754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511E7-C439-4847-BD22-99B140AA2A06}">
      <dsp:nvSpPr>
        <dsp:cNvPr id="0" name=""/>
        <dsp:cNvSpPr/>
      </dsp:nvSpPr>
      <dsp:spPr>
        <a:xfrm>
          <a:off x="965308" y="1477048"/>
          <a:ext cx="7045071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Develop relationships with individuals that have leadership roles in the industry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965308" y="1477048"/>
        <a:ext cx="7045071" cy="738524"/>
      </dsp:txXfrm>
    </dsp:sp>
    <dsp:sp modelId="{D27D4D04-C0D3-4D03-922E-42BC9102217A}">
      <dsp:nvSpPr>
        <dsp:cNvPr id="0" name=""/>
        <dsp:cNvSpPr/>
      </dsp:nvSpPr>
      <dsp:spPr>
        <a:xfrm>
          <a:off x="503730" y="1384733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4405A-D7C7-4735-BF55-B1F59C79BE06}">
      <dsp:nvSpPr>
        <dsp:cNvPr id="0" name=""/>
        <dsp:cNvSpPr/>
      </dsp:nvSpPr>
      <dsp:spPr>
        <a:xfrm>
          <a:off x="965308" y="2585027"/>
          <a:ext cx="7045071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</a:rPr>
            <a:t>Gain hands-on experience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965308" y="2585027"/>
        <a:ext cx="7045071" cy="738524"/>
      </dsp:txXfrm>
    </dsp:sp>
    <dsp:sp modelId="{B5E5B10E-DC73-4A54-A5B0-8B486303DD10}">
      <dsp:nvSpPr>
        <dsp:cNvPr id="0" name=""/>
        <dsp:cNvSpPr/>
      </dsp:nvSpPr>
      <dsp:spPr>
        <a:xfrm>
          <a:off x="503730" y="2492711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5812-ACB0-4745-AA21-E4D10D8CE2EF}">
      <dsp:nvSpPr>
        <dsp:cNvPr id="0" name=""/>
        <dsp:cNvSpPr/>
      </dsp:nvSpPr>
      <dsp:spPr>
        <a:xfrm>
          <a:off x="541895" y="3693005"/>
          <a:ext cx="7468483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Don’t forget your science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41895" y="3693005"/>
        <a:ext cx="7468483" cy="738524"/>
      </dsp:txXfrm>
    </dsp:sp>
    <dsp:sp modelId="{5C3771CB-3E77-4724-8374-E4C4AF0F7E1D}">
      <dsp:nvSpPr>
        <dsp:cNvPr id="0" name=""/>
        <dsp:cNvSpPr/>
      </dsp:nvSpPr>
      <dsp:spPr>
        <a:xfrm>
          <a:off x="80318" y="3600690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C294B-7348-40D7-AB67-DA248AF0A0F6}">
      <dsp:nvSpPr>
        <dsp:cNvPr id="0" name=""/>
        <dsp:cNvSpPr/>
      </dsp:nvSpPr>
      <dsp:spPr>
        <a:xfrm>
          <a:off x="228599" y="1897"/>
          <a:ext cx="7772401" cy="2235011"/>
        </a:xfrm>
        <a:prstGeom prst="roundRect">
          <a:avLst/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Designed to provide post-doctoral scientists and clinicians with the knowledge and skills necessary to become leaders in regulatory and clinical research</a:t>
          </a:r>
          <a:endParaRPr lang="en-US" sz="3100" kern="1200" dirty="0"/>
        </a:p>
      </dsp:txBody>
      <dsp:txXfrm>
        <a:off x="337703" y="111001"/>
        <a:ext cx="7554193" cy="2016803"/>
      </dsp:txXfrm>
    </dsp:sp>
    <dsp:sp modelId="{0AE8C4B7-966E-4A47-951E-6404CA1B3507}">
      <dsp:nvSpPr>
        <dsp:cNvPr id="0" name=""/>
        <dsp:cNvSpPr/>
      </dsp:nvSpPr>
      <dsp:spPr>
        <a:xfrm>
          <a:off x="228599" y="2609410"/>
          <a:ext cx="7772401" cy="2235011"/>
        </a:xfrm>
        <a:prstGeom prst="roundRect">
          <a:avLst/>
        </a:prstGeom>
        <a:solidFill>
          <a:srgbClr val="7D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Advanced training in regulatory subsectors related to pharmaceuticals, medical devices, and clinical research, as well as knowledge and skills in business and management</a:t>
          </a:r>
          <a:endParaRPr lang="en-US" sz="3100" kern="1200" dirty="0"/>
        </a:p>
      </dsp:txBody>
      <dsp:txXfrm>
        <a:off x="337703" y="2718514"/>
        <a:ext cx="7554193" cy="2016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9442B-E26A-4B9C-9A23-0BD40B4D6EE5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ADA9F-CA5E-4E45-BC22-078ACBE4FBBD}">
      <dsp:nvSpPr>
        <dsp:cNvPr id="0" name=""/>
        <dsp:cNvSpPr/>
      </dsp:nvSpPr>
      <dsp:spPr>
        <a:xfrm>
          <a:off x="541895" y="369070"/>
          <a:ext cx="7468483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All </a:t>
          </a:r>
          <a:r>
            <a:rPr lang="en-US" sz="2200" b="1" kern="1200" dirty="0" smtClean="0">
              <a:solidFill>
                <a:schemeClr val="tx1"/>
              </a:solidFill>
            </a:rPr>
            <a:t>faculty/mentors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>
              <a:solidFill>
                <a:schemeClr val="tx1"/>
              </a:solidFill>
            </a:rPr>
            <a:t>have 20+ years of industry experience and are still involved in industry</a:t>
          </a:r>
        </a:p>
      </dsp:txBody>
      <dsp:txXfrm>
        <a:off x="541895" y="369070"/>
        <a:ext cx="7468483" cy="738524"/>
      </dsp:txXfrm>
    </dsp:sp>
    <dsp:sp modelId="{092695A0-71E4-4767-B3A3-051B0705283B}">
      <dsp:nvSpPr>
        <dsp:cNvPr id="0" name=""/>
        <dsp:cNvSpPr/>
      </dsp:nvSpPr>
      <dsp:spPr>
        <a:xfrm>
          <a:off x="80318" y="276754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BE771-4906-45D4-B736-21AADF5C91AE}">
      <dsp:nvSpPr>
        <dsp:cNvPr id="0" name=""/>
        <dsp:cNvSpPr/>
      </dsp:nvSpPr>
      <dsp:spPr>
        <a:xfrm>
          <a:off x="965308" y="1477048"/>
          <a:ext cx="7045071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Being in the same courses as senior industry executives and guest speakers who are subject matter experts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965308" y="1477048"/>
        <a:ext cx="7045071" cy="738524"/>
      </dsp:txXfrm>
    </dsp:sp>
    <dsp:sp modelId="{E0B93FF2-C821-4265-8F63-88925DE4BBBB}">
      <dsp:nvSpPr>
        <dsp:cNvPr id="0" name=""/>
        <dsp:cNvSpPr/>
      </dsp:nvSpPr>
      <dsp:spPr>
        <a:xfrm>
          <a:off x="503730" y="1384733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0C93B-B572-4F35-94BA-38B111ECC836}">
      <dsp:nvSpPr>
        <dsp:cNvPr id="0" name=""/>
        <dsp:cNvSpPr/>
      </dsp:nvSpPr>
      <dsp:spPr>
        <a:xfrm>
          <a:off x="965308" y="2585027"/>
          <a:ext cx="7045071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Strong relationships with industry to help students </a:t>
          </a:r>
          <a:r>
            <a:rPr lang="en-US" sz="2200" kern="1200" dirty="0" smtClean="0">
              <a:solidFill>
                <a:schemeClr val="tx1"/>
              </a:solidFill>
            </a:rPr>
            <a:t>get </a:t>
          </a:r>
          <a:r>
            <a:rPr lang="en-US" sz="2200" kern="1200" dirty="0">
              <a:solidFill>
                <a:schemeClr val="tx1"/>
              </a:solidFill>
            </a:rPr>
            <a:t>jobs</a:t>
          </a:r>
        </a:p>
      </dsp:txBody>
      <dsp:txXfrm>
        <a:off x="965308" y="2585027"/>
        <a:ext cx="7045071" cy="738524"/>
      </dsp:txXfrm>
    </dsp:sp>
    <dsp:sp modelId="{B5E5B10E-DC73-4A54-A5B0-8B486303DD10}">
      <dsp:nvSpPr>
        <dsp:cNvPr id="0" name=""/>
        <dsp:cNvSpPr/>
      </dsp:nvSpPr>
      <dsp:spPr>
        <a:xfrm>
          <a:off x="503730" y="2492711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A419D-6D10-41EF-856C-8BA2D8BAD491}">
      <dsp:nvSpPr>
        <dsp:cNvPr id="0" name=""/>
        <dsp:cNvSpPr/>
      </dsp:nvSpPr>
      <dsp:spPr>
        <a:xfrm>
          <a:off x="541895" y="3693005"/>
          <a:ext cx="7468483" cy="738524"/>
        </a:xfrm>
        <a:prstGeom prst="rect">
          <a:avLst/>
        </a:prstGeom>
        <a:noFill/>
        <a:ln w="25400" cap="flat" cmpd="sng" algn="ctr">
          <a:solidFill>
            <a:srgbClr val="7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Courses held on the weekends and meet about every three weeks</a:t>
          </a:r>
        </a:p>
      </dsp:txBody>
      <dsp:txXfrm>
        <a:off x="541895" y="3693005"/>
        <a:ext cx="7468483" cy="738524"/>
      </dsp:txXfrm>
    </dsp:sp>
    <dsp:sp modelId="{1887D88F-F860-4FF1-83B3-148CF6388E2D}">
      <dsp:nvSpPr>
        <dsp:cNvPr id="0" name=""/>
        <dsp:cNvSpPr/>
      </dsp:nvSpPr>
      <dsp:spPr>
        <a:xfrm>
          <a:off x="80318" y="3600690"/>
          <a:ext cx="923155" cy="923155"/>
        </a:xfrm>
        <a:prstGeom prst="ellipse">
          <a:avLst/>
        </a:prstGeom>
        <a:solidFill>
          <a:srgbClr val="7D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01887-7030-4C4E-880D-F4EB91638DA6}">
      <dsp:nvSpPr>
        <dsp:cNvPr id="0" name=""/>
        <dsp:cNvSpPr/>
      </dsp:nvSpPr>
      <dsp:spPr>
        <a:xfrm>
          <a:off x="4530" y="274043"/>
          <a:ext cx="1918365" cy="1006393"/>
        </a:xfrm>
        <a:prstGeom prst="roundRect">
          <a:avLst>
            <a:gd name="adj" fmla="val 10000"/>
          </a:avLst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Staff</a:t>
          </a:r>
          <a:endParaRPr lang="en-US" sz="1800" kern="1200" dirty="0"/>
        </a:p>
      </dsp:txBody>
      <dsp:txXfrm>
        <a:off x="34006" y="303519"/>
        <a:ext cx="1859413" cy="947441"/>
      </dsp:txXfrm>
    </dsp:sp>
    <dsp:sp modelId="{8B0473B5-4EBF-4BBC-BC78-F946A4D0BF1B}">
      <dsp:nvSpPr>
        <dsp:cNvPr id="0" name=""/>
        <dsp:cNvSpPr/>
      </dsp:nvSpPr>
      <dsp:spPr>
        <a:xfrm>
          <a:off x="2029445" y="645118"/>
          <a:ext cx="225885" cy="264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29445" y="697967"/>
        <a:ext cx="158120" cy="158545"/>
      </dsp:txXfrm>
    </dsp:sp>
    <dsp:sp modelId="{E09F7E78-526C-4DFB-8133-E0EBD0918C01}">
      <dsp:nvSpPr>
        <dsp:cNvPr id="0" name=""/>
        <dsp:cNvSpPr/>
      </dsp:nvSpPr>
      <dsp:spPr>
        <a:xfrm>
          <a:off x="2349095" y="274043"/>
          <a:ext cx="1918365" cy="1006393"/>
        </a:xfrm>
        <a:prstGeom prst="roundRect">
          <a:avLst>
            <a:gd name="adj" fmla="val 10000"/>
          </a:avLst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employees.usc.edu</a:t>
          </a:r>
          <a:endParaRPr lang="en-US" sz="1800" kern="1200" dirty="0"/>
        </a:p>
      </dsp:txBody>
      <dsp:txXfrm>
        <a:off x="2378571" y="303519"/>
        <a:ext cx="1859413" cy="947441"/>
      </dsp:txXfrm>
    </dsp:sp>
    <dsp:sp modelId="{9E9BF401-206C-4D47-A33A-6EB51167A3F0}">
      <dsp:nvSpPr>
        <dsp:cNvPr id="0" name=""/>
        <dsp:cNvSpPr/>
      </dsp:nvSpPr>
      <dsp:spPr>
        <a:xfrm>
          <a:off x="4374010" y="645118"/>
          <a:ext cx="225885" cy="264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74010" y="697967"/>
        <a:ext cx="158120" cy="158545"/>
      </dsp:txXfrm>
    </dsp:sp>
    <dsp:sp modelId="{1ED860B4-D358-4008-AD3F-BBCE3110A193}">
      <dsp:nvSpPr>
        <dsp:cNvPr id="0" name=""/>
        <dsp:cNvSpPr/>
      </dsp:nvSpPr>
      <dsp:spPr>
        <a:xfrm>
          <a:off x="4693659" y="274043"/>
          <a:ext cx="1918365" cy="1006393"/>
        </a:xfrm>
        <a:prstGeom prst="roundRect">
          <a:avLst>
            <a:gd name="adj" fmla="val 10000"/>
          </a:avLst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Tuition Assistance Form</a:t>
          </a:r>
          <a:endParaRPr lang="en-US" sz="1800" kern="1200" dirty="0"/>
        </a:p>
      </dsp:txBody>
      <dsp:txXfrm>
        <a:off x="4723135" y="303519"/>
        <a:ext cx="1859413" cy="947441"/>
      </dsp:txXfrm>
    </dsp:sp>
    <dsp:sp modelId="{C18282C3-074B-4536-AB2C-DC2E5240C9D9}">
      <dsp:nvSpPr>
        <dsp:cNvPr id="0" name=""/>
        <dsp:cNvSpPr/>
      </dsp:nvSpPr>
      <dsp:spPr>
        <a:xfrm>
          <a:off x="6718574" y="645118"/>
          <a:ext cx="225885" cy="264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718574" y="697967"/>
        <a:ext cx="158120" cy="158545"/>
      </dsp:txXfrm>
    </dsp:sp>
    <dsp:sp modelId="{CB9A590F-0879-437D-87E2-E91139BD32EF}">
      <dsp:nvSpPr>
        <dsp:cNvPr id="0" name=""/>
        <dsp:cNvSpPr/>
      </dsp:nvSpPr>
      <dsp:spPr>
        <a:xfrm>
          <a:off x="7038224" y="273002"/>
          <a:ext cx="1918365" cy="1008474"/>
        </a:xfrm>
        <a:prstGeom prst="roundRect">
          <a:avLst>
            <a:gd name="adj" fmla="val 10000"/>
          </a:avLst>
        </a:prstGeom>
        <a:solidFill>
          <a:srgbClr val="BE6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Graduate Coursework Certification Form</a:t>
          </a:r>
          <a:endParaRPr lang="en-US" sz="1800" kern="1200" dirty="0"/>
        </a:p>
      </dsp:txBody>
      <dsp:txXfrm>
        <a:off x="7067761" y="302539"/>
        <a:ext cx="1859291" cy="949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01887-7030-4C4E-880D-F4EB91638DA6}">
      <dsp:nvSpPr>
        <dsp:cNvPr id="0" name=""/>
        <dsp:cNvSpPr/>
      </dsp:nvSpPr>
      <dsp:spPr>
        <a:xfrm>
          <a:off x="4530" y="275490"/>
          <a:ext cx="1918365" cy="1003499"/>
        </a:xfrm>
        <a:prstGeom prst="roundRect">
          <a:avLst>
            <a:gd name="adj" fmla="val 10000"/>
          </a:avLst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Postdoc</a:t>
          </a:r>
          <a:endParaRPr lang="en-US" sz="1800" kern="1200" dirty="0"/>
        </a:p>
      </dsp:txBody>
      <dsp:txXfrm>
        <a:off x="33921" y="304881"/>
        <a:ext cx="1859583" cy="944717"/>
      </dsp:txXfrm>
    </dsp:sp>
    <dsp:sp modelId="{8B0473B5-4EBF-4BBC-BC78-F946A4D0BF1B}">
      <dsp:nvSpPr>
        <dsp:cNvPr id="0" name=""/>
        <dsp:cNvSpPr/>
      </dsp:nvSpPr>
      <dsp:spPr>
        <a:xfrm>
          <a:off x="2029445" y="645118"/>
          <a:ext cx="225885" cy="264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029445" y="697967"/>
        <a:ext cx="158120" cy="158545"/>
      </dsp:txXfrm>
    </dsp:sp>
    <dsp:sp modelId="{E09F7E78-526C-4DFB-8133-E0EBD0918C01}">
      <dsp:nvSpPr>
        <dsp:cNvPr id="0" name=""/>
        <dsp:cNvSpPr/>
      </dsp:nvSpPr>
      <dsp:spPr>
        <a:xfrm>
          <a:off x="2349095" y="276003"/>
          <a:ext cx="1918365" cy="1002473"/>
        </a:xfrm>
        <a:prstGeom prst="roundRect">
          <a:avLst>
            <a:gd name="adj" fmla="val 10000"/>
          </a:avLst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postdocs.usc.edu</a:t>
          </a:r>
          <a:endParaRPr lang="en-US" sz="1800" kern="1200" dirty="0"/>
        </a:p>
      </dsp:txBody>
      <dsp:txXfrm>
        <a:off x="2378456" y="305364"/>
        <a:ext cx="1859643" cy="943751"/>
      </dsp:txXfrm>
    </dsp:sp>
    <dsp:sp modelId="{9E9BF401-206C-4D47-A33A-6EB51167A3F0}">
      <dsp:nvSpPr>
        <dsp:cNvPr id="0" name=""/>
        <dsp:cNvSpPr/>
      </dsp:nvSpPr>
      <dsp:spPr>
        <a:xfrm>
          <a:off x="4374010" y="645118"/>
          <a:ext cx="225885" cy="264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74010" y="697967"/>
        <a:ext cx="158120" cy="158545"/>
      </dsp:txXfrm>
    </dsp:sp>
    <dsp:sp modelId="{1ED860B4-D358-4008-AD3F-BBCE3110A193}">
      <dsp:nvSpPr>
        <dsp:cNvPr id="0" name=""/>
        <dsp:cNvSpPr/>
      </dsp:nvSpPr>
      <dsp:spPr>
        <a:xfrm>
          <a:off x="4693659" y="276003"/>
          <a:ext cx="1918365" cy="1002473"/>
        </a:xfrm>
        <a:prstGeom prst="roundRect">
          <a:avLst>
            <a:gd name="adj" fmla="val 10000"/>
          </a:avLst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Tuition Remission Form</a:t>
          </a:r>
          <a:endParaRPr lang="en-US" sz="1800" kern="1200" dirty="0"/>
        </a:p>
      </dsp:txBody>
      <dsp:txXfrm>
        <a:off x="4723020" y="305364"/>
        <a:ext cx="1859643" cy="943751"/>
      </dsp:txXfrm>
    </dsp:sp>
    <dsp:sp modelId="{C18282C3-074B-4536-AB2C-DC2E5240C9D9}">
      <dsp:nvSpPr>
        <dsp:cNvPr id="0" name=""/>
        <dsp:cNvSpPr/>
      </dsp:nvSpPr>
      <dsp:spPr>
        <a:xfrm>
          <a:off x="6718574" y="645118"/>
          <a:ext cx="225885" cy="264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718574" y="697967"/>
        <a:ext cx="158120" cy="158545"/>
      </dsp:txXfrm>
    </dsp:sp>
    <dsp:sp modelId="{CB9A590F-0879-437D-87E2-E91139BD32EF}">
      <dsp:nvSpPr>
        <dsp:cNvPr id="0" name=""/>
        <dsp:cNvSpPr/>
      </dsp:nvSpPr>
      <dsp:spPr>
        <a:xfrm>
          <a:off x="7038224" y="276003"/>
          <a:ext cx="1918365" cy="1002473"/>
        </a:xfrm>
        <a:prstGeom prst="roundRect">
          <a:avLst>
            <a:gd name="adj" fmla="val 10000"/>
          </a:avLst>
        </a:prstGeom>
        <a:solidFill>
          <a:srgbClr val="2A7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Individual Development Plan (IDP)</a:t>
          </a:r>
          <a:endParaRPr lang="en-US" sz="1800" kern="1200" dirty="0"/>
        </a:p>
      </dsp:txBody>
      <dsp:txXfrm>
        <a:off x="7067585" y="305364"/>
        <a:ext cx="1859643" cy="94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7CBB5A-5724-4737-97EA-A83228C93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B7AA6-5613-477E-B74A-60E49E068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6849EC9F-7026-433C-B306-62647A02850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41D8E-4051-452F-AA56-C9907301C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20" cy="481726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9A1F9-C84C-4B46-9832-D11BC4A8A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6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F40261F8-871C-4416-8EE1-F32276BB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C7FC102D-37C2-495F-9D0D-4B9AF27F1E25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9" rIns="96656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6656" tIns="48329" rIns="96656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6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6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03F19F28-205C-4B0B-A511-3C4C6A095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0" b="17681"/>
          <a:stretch/>
        </p:blipFill>
        <p:spPr bwMode="auto">
          <a:xfrm>
            <a:off x="0" y="17526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752600"/>
            <a:ext cx="9144000" cy="0"/>
          </a:xfrm>
          <a:prstGeom prst="line">
            <a:avLst/>
          </a:prstGeom>
          <a:ln w="50800">
            <a:solidFill>
              <a:srgbClr val="7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50800">
            <a:solidFill>
              <a:srgbClr val="7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676400"/>
            <a:ext cx="9144000" cy="0"/>
          </a:xfrm>
          <a:prstGeom prst="line">
            <a:avLst/>
          </a:prstGeom>
          <a:ln w="25400">
            <a:solidFill>
              <a:srgbClr val="7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257800"/>
            <a:ext cx="9144000" cy="0"/>
          </a:xfrm>
          <a:prstGeom prst="line">
            <a:avLst/>
          </a:prstGeom>
          <a:ln w="25400">
            <a:solidFill>
              <a:srgbClr val="7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2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809750"/>
            <a:ext cx="7886700" cy="3332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66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EB3-99AB-4731-9617-F6191B629A4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67D-78D9-4C7F-83C6-AEDF3F3A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8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67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91" y="6464668"/>
            <a:ext cx="9139709" cy="39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spc="-100" normalizeH="0" baseline="0" dirty="0">
                <a:ln>
                  <a:noFill/>
                </a:ln>
                <a:solidFill>
                  <a:srgbClr val="7D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obe Caslon Pro" panose="0205050205050A020403" pitchFamily="18" charset="0"/>
              </a:rPr>
              <a:t>USC</a:t>
            </a:r>
            <a:r>
              <a:rPr kumimoji="0" lang="en-US" altLang="en-US" sz="1400" b="0" i="0" u="none" strike="noStrike" cap="none" spc="-10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obe Caslon Pro" panose="0205050205050A020403" pitchFamily="18" charset="0"/>
              </a:rPr>
              <a:t> School of Pharmacy                                                                                                                       Department of Regulatory and Quality Sciences</a:t>
            </a:r>
            <a:endParaRPr kumimoji="0" lang="en-US" altLang="en-US" sz="1800" b="0" i="0" u="none" strike="noStrike" cap="none" spc="-100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obe Caslon Pro" panose="0205050205050A020403" pitchFamily="18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0" y="6400800"/>
            <a:ext cx="9131127" cy="0"/>
          </a:xfrm>
          <a:prstGeom prst="straightConnector1">
            <a:avLst/>
          </a:prstGeom>
          <a:noFill/>
          <a:ln w="25400">
            <a:solidFill>
              <a:srgbClr val="7D0000"/>
            </a:solidFill>
            <a:round/>
            <a:headEnd/>
            <a:tailEnd/>
          </a:ln>
          <a:effectLst>
            <a:outerShdw blurRad="50800" dist="38099" dir="16200000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765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D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Academia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lIns="0" tIns="0" rIns="0" bIns="0">
            <a:noAutofit/>
          </a:bodyPr>
          <a:lstStyle/>
          <a:p>
            <a:r>
              <a:rPr lang="en-US" sz="4000" dirty="0" smtClean="0"/>
              <a:t>Regulatory Affairs Professional </a:t>
            </a:r>
            <a:r>
              <a:rPr lang="en-US" sz="4000" dirty="0"/>
              <a:t>Employment Statistics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28889" r="19950" b="32222"/>
          <a:stretch/>
        </p:blipFill>
        <p:spPr>
          <a:xfrm>
            <a:off x="457200" y="1473200"/>
            <a:ext cx="8412480" cy="408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7CFB2-5735-4762-96A0-FA5F47021F97}"/>
              </a:ext>
            </a:extLst>
          </p:cNvPr>
          <p:cNvSpPr txBox="1"/>
          <p:nvPr/>
        </p:nvSpPr>
        <p:spPr>
          <a:xfrm>
            <a:off x="2209800" y="6016952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Regulatory Affairs Professionals Society: 2016 Scope of Practice &amp; Compensation Report for the Regulatory Profession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EFF51-91CF-4A50-AC40-9C6746354E8C}"/>
              </a:ext>
            </a:extLst>
          </p:cNvPr>
          <p:cNvSpPr txBox="1"/>
          <p:nvPr/>
        </p:nvSpPr>
        <p:spPr>
          <a:xfrm>
            <a:off x="1828800" y="5638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 salaries have increased by an average of 3.3% per year since 1995</a:t>
            </a:r>
          </a:p>
        </p:txBody>
      </p:sp>
    </p:spTree>
    <p:extLst>
      <p:ext uri="{BB962C8B-B14F-4D97-AF65-F5344CB8AC3E}">
        <p14:creationId xmlns:p14="http://schemas.microsoft.com/office/powerpoint/2010/main" val="24160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lIns="0" tIns="0" rIns="0" bIns="0">
            <a:noAutofit/>
          </a:bodyPr>
          <a:lstStyle/>
          <a:p>
            <a:r>
              <a:rPr lang="en-US" sz="4000" dirty="0"/>
              <a:t>Regulatory Affairs Professional Employment 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27778" r="19950" b="32222"/>
          <a:stretch/>
        </p:blipFill>
        <p:spPr>
          <a:xfrm>
            <a:off x="457200" y="1447800"/>
            <a:ext cx="82296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Industry wide average of 22% bonus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4A82-CEC7-49AD-8358-518D63AF9EF8}"/>
              </a:ext>
            </a:extLst>
          </p:cNvPr>
          <p:cNvSpPr txBox="1"/>
          <p:nvPr/>
        </p:nvSpPr>
        <p:spPr>
          <a:xfrm>
            <a:off x="2209800" y="6016952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Regulatory Affairs Professionals Society: 2016 Scope of Practice &amp; Compensation Report for the Regulatory Profession</a:t>
            </a:r>
          </a:p>
        </p:txBody>
      </p:sp>
    </p:spTree>
    <p:extLst>
      <p:ext uri="{BB962C8B-B14F-4D97-AF65-F5344CB8AC3E}">
        <p14:creationId xmlns:p14="http://schemas.microsoft.com/office/powerpoint/2010/main" val="28025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Transition into the Regulated Product Industry?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7394913"/>
              </p:ext>
            </p:extLst>
          </p:nvPr>
        </p:nvGraphicFramePr>
        <p:xfrm>
          <a:off x="457200" y="12192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Regulatory Management</a:t>
            </a:r>
          </a:p>
        </p:txBody>
      </p:sp>
      <p:graphicFrame>
        <p:nvGraphicFramePr>
          <p:cNvPr id="16" name="Diagra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89725"/>
              </p:ext>
            </p:extLst>
          </p:nvPr>
        </p:nvGraphicFramePr>
        <p:xfrm>
          <a:off x="457200" y="1417638"/>
          <a:ext cx="82296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5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66405" y="1286421"/>
            <a:ext cx="8411191" cy="4885779"/>
            <a:chOff x="366405" y="1210221"/>
            <a:chExt cx="8411191" cy="4885779"/>
          </a:xfrm>
        </p:grpSpPr>
        <p:sp>
          <p:nvSpPr>
            <p:cNvPr id="5" name="Freeform 4"/>
            <p:cNvSpPr/>
            <p:nvPr/>
          </p:nvSpPr>
          <p:spPr>
            <a:xfrm>
              <a:off x="366405" y="1210221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7D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289" tIns="115289" rIns="115289" bIns="11528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Regulatory</a:t>
              </a:r>
              <a:endParaRPr lang="en-US" sz="2200" kern="1200" dirty="0" smtClean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(Choose 2)</a:t>
              </a:r>
              <a:endParaRPr lang="en-US" sz="12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66405" y="2442574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69" tIns="107669" rIns="107669" bIns="1076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Introductory Regulation</a:t>
              </a:r>
              <a:endParaRPr lang="en-US" sz="2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66405" y="3674927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BE61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69" tIns="107669" rIns="107669" bIns="1076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Drugs &amp; Biologics</a:t>
              </a:r>
              <a:endParaRPr lang="en-US" sz="20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6405" y="4907280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BF9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239" tIns="96239" rIns="96239" bIns="962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Medical Devices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499575" y="1210221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7D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289" tIns="115289" rIns="115289" bIns="11528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Quality</a:t>
              </a:r>
              <a:endParaRPr lang="en-US" sz="2200" kern="1200" dirty="0" smtClean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(Choose 1)</a:t>
              </a:r>
              <a:endParaRPr lang="en-US" sz="1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99575" y="2442574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69" tIns="107669" rIns="107669" bIns="1076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Systems &amp; Standards</a:t>
              </a:r>
              <a:endParaRPr lang="en-US" sz="20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99575" y="3674927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BE61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69" tIns="107669" rIns="107669" bIns="1076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Drugs &amp; Biologics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9575" y="4907280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BF9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239" tIns="96239" rIns="96239" bIns="962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Medical Devices</a:t>
              </a:r>
              <a:endParaRPr lang="en-US" sz="20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32745" y="1210221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7D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289" tIns="115289" rIns="115289" bIns="11528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Business &amp; Management</a:t>
              </a:r>
              <a:endParaRPr lang="en-US" sz="24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632745" y="2442574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69" tIns="107669" rIns="107669" bIns="1076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Biomedical Commerce</a:t>
              </a: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32745" y="3674927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BE61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69" tIns="107669" rIns="107669" bIns="1076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Managing Complex Projects</a:t>
              </a:r>
              <a:endParaRPr lang="en-US" sz="20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32745" y="4907280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BF9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239" tIns="96239" rIns="96239" bIns="962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Managing Organizations &amp; Human Resources</a:t>
              </a:r>
              <a:endParaRPr lang="en-US" sz="20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765916" y="1210221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7D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289" tIns="115289" rIns="115289" bIns="11528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Clinical Research</a:t>
              </a:r>
              <a:endParaRPr lang="en-US" sz="24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765915" y="2442574"/>
              <a:ext cx="2011680" cy="1188720"/>
            </a:xfrm>
            <a:custGeom>
              <a:avLst/>
              <a:gdLst>
                <a:gd name="connsiteX0" fmla="*/ 0 w 1826344"/>
                <a:gd name="connsiteY0" fmla="*/ 107444 h 1074439"/>
                <a:gd name="connsiteX1" fmla="*/ 107444 w 1826344"/>
                <a:gd name="connsiteY1" fmla="*/ 0 h 1074439"/>
                <a:gd name="connsiteX2" fmla="*/ 1718900 w 1826344"/>
                <a:gd name="connsiteY2" fmla="*/ 0 h 1074439"/>
                <a:gd name="connsiteX3" fmla="*/ 1826344 w 1826344"/>
                <a:gd name="connsiteY3" fmla="*/ 107444 h 1074439"/>
                <a:gd name="connsiteX4" fmla="*/ 1826344 w 1826344"/>
                <a:gd name="connsiteY4" fmla="*/ 966995 h 1074439"/>
                <a:gd name="connsiteX5" fmla="*/ 1718900 w 1826344"/>
                <a:gd name="connsiteY5" fmla="*/ 1074439 h 1074439"/>
                <a:gd name="connsiteX6" fmla="*/ 107444 w 1826344"/>
                <a:gd name="connsiteY6" fmla="*/ 1074439 h 1074439"/>
                <a:gd name="connsiteX7" fmla="*/ 0 w 1826344"/>
                <a:gd name="connsiteY7" fmla="*/ 966995 h 1074439"/>
                <a:gd name="connsiteX8" fmla="*/ 0 w 1826344"/>
                <a:gd name="connsiteY8" fmla="*/ 107444 h 10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344" h="1074439">
                  <a:moveTo>
                    <a:pt x="0" y="107444"/>
                  </a:moveTo>
                  <a:cubicBezTo>
                    <a:pt x="0" y="48104"/>
                    <a:pt x="48104" y="0"/>
                    <a:pt x="107444" y="0"/>
                  </a:cubicBezTo>
                  <a:lnTo>
                    <a:pt x="1718900" y="0"/>
                  </a:lnTo>
                  <a:cubicBezTo>
                    <a:pt x="1778240" y="0"/>
                    <a:pt x="1826344" y="48104"/>
                    <a:pt x="1826344" y="107444"/>
                  </a:cubicBezTo>
                  <a:lnTo>
                    <a:pt x="1826344" y="966995"/>
                  </a:lnTo>
                  <a:cubicBezTo>
                    <a:pt x="1826344" y="1026335"/>
                    <a:pt x="1778240" y="1074439"/>
                    <a:pt x="1718900" y="1074439"/>
                  </a:cubicBezTo>
                  <a:lnTo>
                    <a:pt x="107444" y="1074439"/>
                  </a:lnTo>
                  <a:cubicBezTo>
                    <a:pt x="48104" y="1074439"/>
                    <a:pt x="0" y="1026335"/>
                    <a:pt x="0" y="966995"/>
                  </a:cubicBezTo>
                  <a:lnTo>
                    <a:pt x="0" y="107444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69" tIns="107669" rIns="107669" bIns="1076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Structure &amp; Management of Clinical Trails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61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</a:t>
            </a:r>
            <a:r>
              <a:rPr lang="en-US" dirty="0" smtClean="0"/>
              <a:t>our Program Unique?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2153564"/>
              </p:ext>
            </p:extLst>
          </p:nvPr>
        </p:nvGraphicFramePr>
        <p:xfrm>
          <a:off x="457200" y="12192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2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57200" y="1615440"/>
            <a:ext cx="8229599" cy="4023360"/>
            <a:chOff x="779462" y="1413399"/>
            <a:chExt cx="3604874" cy="3518242"/>
          </a:xfrm>
          <a:solidFill>
            <a:srgbClr val="2A7286"/>
          </a:solidFill>
        </p:grpSpPr>
        <p:sp>
          <p:nvSpPr>
            <p:cNvPr id="4" name="Freeform 3"/>
            <p:cNvSpPr/>
            <p:nvPr/>
          </p:nvSpPr>
          <p:spPr>
            <a:xfrm>
              <a:off x="779462" y="1413399"/>
              <a:ext cx="3558471" cy="1058382"/>
            </a:xfrm>
            <a:custGeom>
              <a:avLst/>
              <a:gdLst>
                <a:gd name="connsiteX0" fmla="*/ 0 w 1763970"/>
                <a:gd name="connsiteY0" fmla="*/ 176401 h 1058382"/>
                <a:gd name="connsiteX1" fmla="*/ 176401 w 1763970"/>
                <a:gd name="connsiteY1" fmla="*/ 0 h 1058382"/>
                <a:gd name="connsiteX2" fmla="*/ 1587569 w 1763970"/>
                <a:gd name="connsiteY2" fmla="*/ 0 h 1058382"/>
                <a:gd name="connsiteX3" fmla="*/ 1763970 w 1763970"/>
                <a:gd name="connsiteY3" fmla="*/ 176401 h 1058382"/>
                <a:gd name="connsiteX4" fmla="*/ 1763970 w 1763970"/>
                <a:gd name="connsiteY4" fmla="*/ 881981 h 1058382"/>
                <a:gd name="connsiteX5" fmla="*/ 1587569 w 1763970"/>
                <a:gd name="connsiteY5" fmla="*/ 1058382 h 1058382"/>
                <a:gd name="connsiteX6" fmla="*/ 176401 w 1763970"/>
                <a:gd name="connsiteY6" fmla="*/ 1058382 h 1058382"/>
                <a:gd name="connsiteX7" fmla="*/ 0 w 1763970"/>
                <a:gd name="connsiteY7" fmla="*/ 881981 h 1058382"/>
                <a:gd name="connsiteX8" fmla="*/ 0 w 1763970"/>
                <a:gd name="connsiteY8" fmla="*/ 176401 h 105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970" h="1058382">
                  <a:moveTo>
                    <a:pt x="0" y="176401"/>
                  </a:moveTo>
                  <a:cubicBezTo>
                    <a:pt x="0" y="78977"/>
                    <a:pt x="78977" y="0"/>
                    <a:pt x="176401" y="0"/>
                  </a:cubicBezTo>
                  <a:lnTo>
                    <a:pt x="1587569" y="0"/>
                  </a:lnTo>
                  <a:cubicBezTo>
                    <a:pt x="1684993" y="0"/>
                    <a:pt x="1763970" y="78977"/>
                    <a:pt x="1763970" y="176401"/>
                  </a:cubicBezTo>
                  <a:lnTo>
                    <a:pt x="1763970" y="881981"/>
                  </a:lnTo>
                  <a:cubicBezTo>
                    <a:pt x="1763970" y="979405"/>
                    <a:pt x="1684993" y="1058382"/>
                    <a:pt x="1587569" y="1058382"/>
                  </a:cubicBezTo>
                  <a:lnTo>
                    <a:pt x="176401" y="1058382"/>
                  </a:lnTo>
                  <a:cubicBezTo>
                    <a:pt x="78977" y="1058382"/>
                    <a:pt x="0" y="979405"/>
                    <a:pt x="0" y="881981"/>
                  </a:cubicBezTo>
                  <a:lnTo>
                    <a:pt x="0" y="176401"/>
                  </a:lnTo>
                  <a:close/>
                </a:path>
              </a:pathLst>
            </a:custGeom>
            <a:noFill/>
            <a:ln>
              <a:solidFill>
                <a:srgbClr val="BE611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666" tIns="51666" rIns="51666" bIns="5166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2A7286"/>
                  </a:solidFill>
                </a:rPr>
                <a:t>Complete an application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solidFill>
                    <a:srgbClr val="2A7286"/>
                  </a:solidFill>
                </a:rPr>
                <a:t>usc.liaisoncas.com</a:t>
              </a:r>
              <a:endParaRPr lang="en-US" sz="3200" kern="1200" dirty="0">
                <a:solidFill>
                  <a:srgbClr val="2A7286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620366" y="3873259"/>
              <a:ext cx="1763970" cy="1058382"/>
            </a:xfrm>
            <a:custGeom>
              <a:avLst/>
              <a:gdLst>
                <a:gd name="connsiteX0" fmla="*/ 0 w 1763970"/>
                <a:gd name="connsiteY0" fmla="*/ 176401 h 1058382"/>
                <a:gd name="connsiteX1" fmla="*/ 176401 w 1763970"/>
                <a:gd name="connsiteY1" fmla="*/ 0 h 1058382"/>
                <a:gd name="connsiteX2" fmla="*/ 1587569 w 1763970"/>
                <a:gd name="connsiteY2" fmla="*/ 0 h 1058382"/>
                <a:gd name="connsiteX3" fmla="*/ 1763970 w 1763970"/>
                <a:gd name="connsiteY3" fmla="*/ 176401 h 1058382"/>
                <a:gd name="connsiteX4" fmla="*/ 1763970 w 1763970"/>
                <a:gd name="connsiteY4" fmla="*/ 881981 h 1058382"/>
                <a:gd name="connsiteX5" fmla="*/ 1587569 w 1763970"/>
                <a:gd name="connsiteY5" fmla="*/ 1058382 h 1058382"/>
                <a:gd name="connsiteX6" fmla="*/ 176401 w 1763970"/>
                <a:gd name="connsiteY6" fmla="*/ 1058382 h 1058382"/>
                <a:gd name="connsiteX7" fmla="*/ 0 w 1763970"/>
                <a:gd name="connsiteY7" fmla="*/ 881981 h 1058382"/>
                <a:gd name="connsiteX8" fmla="*/ 0 w 1763970"/>
                <a:gd name="connsiteY8" fmla="*/ 176401 h 105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970" h="1058382">
                  <a:moveTo>
                    <a:pt x="0" y="176401"/>
                  </a:moveTo>
                  <a:cubicBezTo>
                    <a:pt x="0" y="78977"/>
                    <a:pt x="78977" y="0"/>
                    <a:pt x="176401" y="0"/>
                  </a:cubicBezTo>
                  <a:lnTo>
                    <a:pt x="1587569" y="0"/>
                  </a:lnTo>
                  <a:cubicBezTo>
                    <a:pt x="1684993" y="0"/>
                    <a:pt x="1763970" y="78977"/>
                    <a:pt x="1763970" y="176401"/>
                  </a:cubicBezTo>
                  <a:lnTo>
                    <a:pt x="1763970" y="881981"/>
                  </a:lnTo>
                  <a:cubicBezTo>
                    <a:pt x="1763970" y="979405"/>
                    <a:pt x="1684993" y="1058382"/>
                    <a:pt x="1587569" y="1058382"/>
                  </a:cubicBezTo>
                  <a:lnTo>
                    <a:pt x="176401" y="1058382"/>
                  </a:lnTo>
                  <a:cubicBezTo>
                    <a:pt x="78977" y="1058382"/>
                    <a:pt x="0" y="979405"/>
                    <a:pt x="0" y="881981"/>
                  </a:cubicBezTo>
                  <a:lnTo>
                    <a:pt x="0" y="176401"/>
                  </a:lnTo>
                  <a:close/>
                </a:path>
              </a:pathLst>
            </a:custGeom>
            <a:noFill/>
            <a:ln>
              <a:solidFill>
                <a:srgbClr val="BE611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666" tIns="51666" rIns="51666" bIns="5166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smtClean="0">
                  <a:solidFill>
                    <a:srgbClr val="2A7286"/>
                  </a:solidFill>
                  <a:latin typeface="+mn-lt"/>
                  <a:ea typeface="ヒラギノ角ゴ Pro W3" charset="-128"/>
                </a:rPr>
                <a:t>Resume/CV</a:t>
              </a:r>
              <a:endParaRPr lang="en-US" sz="3200" kern="1200" dirty="0">
                <a:solidFill>
                  <a:srgbClr val="2A7286"/>
                </a:solidFill>
                <a:latin typeface="+mn-lt"/>
                <a:ea typeface="ヒラギノ角ゴ Pro W3" charset="-128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79463" y="2648179"/>
              <a:ext cx="1763970" cy="1058382"/>
            </a:xfrm>
            <a:custGeom>
              <a:avLst/>
              <a:gdLst>
                <a:gd name="connsiteX0" fmla="*/ 0 w 1763970"/>
                <a:gd name="connsiteY0" fmla="*/ 176401 h 1058382"/>
                <a:gd name="connsiteX1" fmla="*/ 176401 w 1763970"/>
                <a:gd name="connsiteY1" fmla="*/ 0 h 1058382"/>
                <a:gd name="connsiteX2" fmla="*/ 1587569 w 1763970"/>
                <a:gd name="connsiteY2" fmla="*/ 0 h 1058382"/>
                <a:gd name="connsiteX3" fmla="*/ 1763970 w 1763970"/>
                <a:gd name="connsiteY3" fmla="*/ 176401 h 1058382"/>
                <a:gd name="connsiteX4" fmla="*/ 1763970 w 1763970"/>
                <a:gd name="connsiteY4" fmla="*/ 881981 h 1058382"/>
                <a:gd name="connsiteX5" fmla="*/ 1587569 w 1763970"/>
                <a:gd name="connsiteY5" fmla="*/ 1058382 h 1058382"/>
                <a:gd name="connsiteX6" fmla="*/ 176401 w 1763970"/>
                <a:gd name="connsiteY6" fmla="*/ 1058382 h 1058382"/>
                <a:gd name="connsiteX7" fmla="*/ 0 w 1763970"/>
                <a:gd name="connsiteY7" fmla="*/ 881981 h 1058382"/>
                <a:gd name="connsiteX8" fmla="*/ 0 w 1763970"/>
                <a:gd name="connsiteY8" fmla="*/ 176401 h 105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970" h="1058382">
                  <a:moveTo>
                    <a:pt x="0" y="176401"/>
                  </a:moveTo>
                  <a:cubicBezTo>
                    <a:pt x="0" y="78977"/>
                    <a:pt x="78977" y="0"/>
                    <a:pt x="176401" y="0"/>
                  </a:cubicBezTo>
                  <a:lnTo>
                    <a:pt x="1587569" y="0"/>
                  </a:lnTo>
                  <a:cubicBezTo>
                    <a:pt x="1684993" y="0"/>
                    <a:pt x="1763970" y="78977"/>
                    <a:pt x="1763970" y="176401"/>
                  </a:cubicBezTo>
                  <a:lnTo>
                    <a:pt x="1763970" y="881981"/>
                  </a:lnTo>
                  <a:cubicBezTo>
                    <a:pt x="1763970" y="979405"/>
                    <a:pt x="1684993" y="1058382"/>
                    <a:pt x="1587569" y="1058382"/>
                  </a:cubicBezTo>
                  <a:lnTo>
                    <a:pt x="176401" y="1058382"/>
                  </a:lnTo>
                  <a:cubicBezTo>
                    <a:pt x="78977" y="1058382"/>
                    <a:pt x="0" y="979405"/>
                    <a:pt x="0" y="881981"/>
                  </a:cubicBezTo>
                  <a:lnTo>
                    <a:pt x="0" y="176401"/>
                  </a:lnTo>
                  <a:close/>
                </a:path>
              </a:pathLst>
            </a:custGeom>
            <a:noFill/>
            <a:ln>
              <a:solidFill>
                <a:srgbClr val="BE611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666" tIns="51666" rIns="51666" bIns="5166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2A7286"/>
                  </a:solidFill>
                  <a:latin typeface="+mn-lt"/>
                  <a:ea typeface="ヒラギノ角ゴ Pro W3" charset="-128"/>
                </a:rPr>
                <a:t>Personal Statement</a:t>
              </a:r>
              <a:endParaRPr lang="en-US" sz="3200" kern="1200" dirty="0">
                <a:solidFill>
                  <a:srgbClr val="2A7286"/>
                </a:solidFill>
                <a:latin typeface="+mn-lt"/>
                <a:ea typeface="ヒラギノ角ゴ Pro W3" charset="-12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20366" y="2643329"/>
              <a:ext cx="1763970" cy="1058382"/>
            </a:xfrm>
            <a:custGeom>
              <a:avLst/>
              <a:gdLst>
                <a:gd name="connsiteX0" fmla="*/ 0 w 1763970"/>
                <a:gd name="connsiteY0" fmla="*/ 176401 h 1058382"/>
                <a:gd name="connsiteX1" fmla="*/ 176401 w 1763970"/>
                <a:gd name="connsiteY1" fmla="*/ 0 h 1058382"/>
                <a:gd name="connsiteX2" fmla="*/ 1587569 w 1763970"/>
                <a:gd name="connsiteY2" fmla="*/ 0 h 1058382"/>
                <a:gd name="connsiteX3" fmla="*/ 1763970 w 1763970"/>
                <a:gd name="connsiteY3" fmla="*/ 176401 h 1058382"/>
                <a:gd name="connsiteX4" fmla="*/ 1763970 w 1763970"/>
                <a:gd name="connsiteY4" fmla="*/ 881981 h 1058382"/>
                <a:gd name="connsiteX5" fmla="*/ 1587569 w 1763970"/>
                <a:gd name="connsiteY5" fmla="*/ 1058382 h 1058382"/>
                <a:gd name="connsiteX6" fmla="*/ 176401 w 1763970"/>
                <a:gd name="connsiteY6" fmla="*/ 1058382 h 1058382"/>
                <a:gd name="connsiteX7" fmla="*/ 0 w 1763970"/>
                <a:gd name="connsiteY7" fmla="*/ 881981 h 1058382"/>
                <a:gd name="connsiteX8" fmla="*/ 0 w 1763970"/>
                <a:gd name="connsiteY8" fmla="*/ 176401 h 105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970" h="1058382">
                  <a:moveTo>
                    <a:pt x="0" y="176401"/>
                  </a:moveTo>
                  <a:cubicBezTo>
                    <a:pt x="0" y="78977"/>
                    <a:pt x="78977" y="0"/>
                    <a:pt x="176401" y="0"/>
                  </a:cubicBezTo>
                  <a:lnTo>
                    <a:pt x="1587569" y="0"/>
                  </a:lnTo>
                  <a:cubicBezTo>
                    <a:pt x="1684993" y="0"/>
                    <a:pt x="1763970" y="78977"/>
                    <a:pt x="1763970" y="176401"/>
                  </a:cubicBezTo>
                  <a:lnTo>
                    <a:pt x="1763970" y="881981"/>
                  </a:lnTo>
                  <a:cubicBezTo>
                    <a:pt x="1763970" y="979405"/>
                    <a:pt x="1684993" y="1058382"/>
                    <a:pt x="1587569" y="1058382"/>
                  </a:cubicBezTo>
                  <a:lnTo>
                    <a:pt x="176401" y="1058382"/>
                  </a:lnTo>
                  <a:cubicBezTo>
                    <a:pt x="78977" y="1058382"/>
                    <a:pt x="0" y="979405"/>
                    <a:pt x="0" y="881981"/>
                  </a:cubicBezTo>
                  <a:lnTo>
                    <a:pt x="0" y="176401"/>
                  </a:lnTo>
                  <a:close/>
                </a:path>
              </a:pathLst>
            </a:custGeom>
            <a:noFill/>
            <a:ln>
              <a:solidFill>
                <a:srgbClr val="BE611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666" tIns="51666" rIns="51666" bIns="5166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2A7286"/>
                  </a:solidFill>
                  <a:latin typeface="+mn-lt"/>
                  <a:ea typeface="ヒラギノ角ゴ Pro W3" charset="-128"/>
                </a:rPr>
                <a:t>Letters of Recommendation (2)</a:t>
              </a:r>
              <a:endParaRPr lang="en-US" sz="3200" kern="1200" dirty="0">
                <a:solidFill>
                  <a:srgbClr val="2A7286"/>
                </a:solidFill>
                <a:latin typeface="+mn-lt"/>
                <a:ea typeface="ヒラギノ角ゴ Pro W3" charset="-12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9462" y="3873259"/>
              <a:ext cx="1763970" cy="1058382"/>
            </a:xfrm>
            <a:custGeom>
              <a:avLst/>
              <a:gdLst>
                <a:gd name="connsiteX0" fmla="*/ 0 w 1763970"/>
                <a:gd name="connsiteY0" fmla="*/ 176401 h 1058382"/>
                <a:gd name="connsiteX1" fmla="*/ 176401 w 1763970"/>
                <a:gd name="connsiteY1" fmla="*/ 0 h 1058382"/>
                <a:gd name="connsiteX2" fmla="*/ 1587569 w 1763970"/>
                <a:gd name="connsiteY2" fmla="*/ 0 h 1058382"/>
                <a:gd name="connsiteX3" fmla="*/ 1763970 w 1763970"/>
                <a:gd name="connsiteY3" fmla="*/ 176401 h 1058382"/>
                <a:gd name="connsiteX4" fmla="*/ 1763970 w 1763970"/>
                <a:gd name="connsiteY4" fmla="*/ 881981 h 1058382"/>
                <a:gd name="connsiteX5" fmla="*/ 1587569 w 1763970"/>
                <a:gd name="connsiteY5" fmla="*/ 1058382 h 1058382"/>
                <a:gd name="connsiteX6" fmla="*/ 176401 w 1763970"/>
                <a:gd name="connsiteY6" fmla="*/ 1058382 h 1058382"/>
                <a:gd name="connsiteX7" fmla="*/ 0 w 1763970"/>
                <a:gd name="connsiteY7" fmla="*/ 881981 h 1058382"/>
                <a:gd name="connsiteX8" fmla="*/ 0 w 1763970"/>
                <a:gd name="connsiteY8" fmla="*/ 176401 h 105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970" h="1058382">
                  <a:moveTo>
                    <a:pt x="0" y="176401"/>
                  </a:moveTo>
                  <a:cubicBezTo>
                    <a:pt x="0" y="78977"/>
                    <a:pt x="78977" y="0"/>
                    <a:pt x="176401" y="0"/>
                  </a:cubicBezTo>
                  <a:lnTo>
                    <a:pt x="1587569" y="0"/>
                  </a:lnTo>
                  <a:cubicBezTo>
                    <a:pt x="1684993" y="0"/>
                    <a:pt x="1763970" y="78977"/>
                    <a:pt x="1763970" y="176401"/>
                  </a:cubicBezTo>
                  <a:lnTo>
                    <a:pt x="1763970" y="881981"/>
                  </a:lnTo>
                  <a:cubicBezTo>
                    <a:pt x="1763970" y="979405"/>
                    <a:pt x="1684993" y="1058382"/>
                    <a:pt x="1587569" y="1058382"/>
                  </a:cubicBezTo>
                  <a:lnTo>
                    <a:pt x="176401" y="1058382"/>
                  </a:lnTo>
                  <a:cubicBezTo>
                    <a:pt x="78977" y="1058382"/>
                    <a:pt x="0" y="979405"/>
                    <a:pt x="0" y="881981"/>
                  </a:cubicBezTo>
                  <a:lnTo>
                    <a:pt x="0" y="176401"/>
                  </a:lnTo>
                  <a:close/>
                </a:path>
              </a:pathLst>
            </a:custGeom>
            <a:noFill/>
            <a:ln>
              <a:solidFill>
                <a:srgbClr val="BE611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666" tIns="51666" rIns="51666" bIns="5166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2A7286"/>
                  </a:solidFill>
                  <a:latin typeface="+mn-lt"/>
                  <a:ea typeface="ヒラギノ角ゴ Pro W3" charset="-128"/>
                </a:rPr>
                <a:t>Transcripts</a:t>
              </a:r>
              <a:endParaRPr lang="en-US" sz="3200" kern="1200" dirty="0">
                <a:solidFill>
                  <a:srgbClr val="2A7286"/>
                </a:solidFill>
                <a:latin typeface="+mn-lt"/>
                <a:ea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5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Your Tuition Benefit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3889353"/>
              </p:ext>
            </p:extLst>
          </p:nvPr>
        </p:nvGraphicFramePr>
        <p:xfrm>
          <a:off x="91440" y="1600200"/>
          <a:ext cx="8961120" cy="155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88133505"/>
              </p:ext>
            </p:extLst>
          </p:nvPr>
        </p:nvGraphicFramePr>
        <p:xfrm>
          <a:off x="91440" y="3810000"/>
          <a:ext cx="8961120" cy="155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591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077200" cy="1143000"/>
          </a:xfrm>
        </p:spPr>
        <p:txBody>
          <a:bodyPr>
            <a:noAutofit/>
          </a:bodyPr>
          <a:lstStyle/>
          <a:p>
            <a:r>
              <a:rPr lang="en-US" sz="28700" dirty="0"/>
              <a:t>Q</a:t>
            </a:r>
            <a:r>
              <a:rPr lang="en-US" sz="16600" dirty="0"/>
              <a:t>&amp;</a:t>
            </a:r>
            <a:r>
              <a:rPr lang="en-US" sz="28700" dirty="0"/>
              <a:t>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486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</a:t>
            </a:r>
            <a:r>
              <a:rPr lang="en-US" sz="3600" dirty="0" smtClean="0"/>
              <a:t>the Regulated Product Industry?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076325" y="1542029"/>
            <a:ext cx="6991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research, manufacture, and distribution of any product that falls under the jurisdiction of the Food and Drug Administration in the United States or a similar agency in another country.</a:t>
            </a:r>
            <a:endParaRPr lang="en-US" sz="2400" dirty="0"/>
          </a:p>
        </p:txBody>
      </p:sp>
      <p:pic>
        <p:nvPicPr>
          <p:cNvPr id="4098" name="Picture 2" descr="https://www.thepacker.com/sites/default/files/FDA%20for%20201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5651"/>
          <a:stretch/>
        </p:blipFill>
        <p:spPr bwMode="auto">
          <a:xfrm>
            <a:off x="457200" y="3470592"/>
            <a:ext cx="1371600" cy="13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armaceuticals and Medical Devices Agenc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52" y="3705104"/>
            <a:ext cx="181722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gulator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6" b="27435"/>
          <a:stretch/>
        </p:blipFill>
        <p:spPr bwMode="auto">
          <a:xfrm>
            <a:off x="5829300" y="5139944"/>
            <a:ext cx="2362200" cy="6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oining ICH, China FDA embraces global community of regulato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46173" r="18905" b="43527"/>
          <a:stretch/>
        </p:blipFill>
        <p:spPr bwMode="auto">
          <a:xfrm>
            <a:off x="457200" y="52578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uropean Medicines Agency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90" y="3476134"/>
            <a:ext cx="3412610" cy="11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FDA Regulate?</a:t>
            </a:r>
          </a:p>
        </p:txBody>
      </p:sp>
      <p:sp>
        <p:nvSpPr>
          <p:cNvPr id="4" name="Freeform 3"/>
          <p:cNvSpPr/>
          <p:nvPr/>
        </p:nvSpPr>
        <p:spPr>
          <a:xfrm>
            <a:off x="777240" y="1423034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Food</a:t>
            </a:r>
          </a:p>
        </p:txBody>
      </p:sp>
      <p:sp>
        <p:nvSpPr>
          <p:cNvPr id="5" name="Freeform 4"/>
          <p:cNvSpPr/>
          <p:nvPr/>
        </p:nvSpPr>
        <p:spPr>
          <a:xfrm>
            <a:off x="3386137" y="1423034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2A72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Drugs</a:t>
            </a:r>
          </a:p>
        </p:txBody>
      </p:sp>
      <p:sp>
        <p:nvSpPr>
          <p:cNvPr id="6" name="Freeform 5"/>
          <p:cNvSpPr/>
          <p:nvPr/>
        </p:nvSpPr>
        <p:spPr>
          <a:xfrm>
            <a:off x="5995034" y="1423034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BE611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Biologics</a:t>
            </a:r>
          </a:p>
        </p:txBody>
      </p:sp>
      <p:sp>
        <p:nvSpPr>
          <p:cNvPr id="7" name="Freeform 6"/>
          <p:cNvSpPr/>
          <p:nvPr/>
        </p:nvSpPr>
        <p:spPr>
          <a:xfrm>
            <a:off x="777240" y="3083242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Medical Devices</a:t>
            </a:r>
          </a:p>
        </p:txBody>
      </p:sp>
      <p:sp>
        <p:nvSpPr>
          <p:cNvPr id="8" name="Freeform 7"/>
          <p:cNvSpPr/>
          <p:nvPr/>
        </p:nvSpPr>
        <p:spPr>
          <a:xfrm>
            <a:off x="3386137" y="3083242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2A72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Radiation Emitting Electronics</a:t>
            </a:r>
          </a:p>
        </p:txBody>
      </p:sp>
      <p:sp>
        <p:nvSpPr>
          <p:cNvPr id="9" name="Freeform 8"/>
          <p:cNvSpPr/>
          <p:nvPr/>
        </p:nvSpPr>
        <p:spPr>
          <a:xfrm>
            <a:off x="5995034" y="3083242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BE611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Cosmetics</a:t>
            </a:r>
          </a:p>
        </p:txBody>
      </p:sp>
      <p:sp>
        <p:nvSpPr>
          <p:cNvPr id="10" name="Freeform 9"/>
          <p:cNvSpPr/>
          <p:nvPr/>
        </p:nvSpPr>
        <p:spPr>
          <a:xfrm>
            <a:off x="777240" y="4743449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Veterinary Products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3386137" y="4743449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2A72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Tobacco</a:t>
            </a:r>
          </a:p>
        </p:txBody>
      </p:sp>
      <p:sp>
        <p:nvSpPr>
          <p:cNvPr id="12" name="Freeform 11"/>
          <p:cNvSpPr/>
          <p:nvPr/>
        </p:nvSpPr>
        <p:spPr>
          <a:xfrm>
            <a:off x="5995034" y="4743450"/>
            <a:ext cx="2371724" cy="1423035"/>
          </a:xfrm>
          <a:custGeom>
            <a:avLst/>
            <a:gdLst>
              <a:gd name="connsiteX0" fmla="*/ 0 w 2371724"/>
              <a:gd name="connsiteY0" fmla="*/ 237177 h 1423035"/>
              <a:gd name="connsiteX1" fmla="*/ 237177 w 2371724"/>
              <a:gd name="connsiteY1" fmla="*/ 0 h 1423035"/>
              <a:gd name="connsiteX2" fmla="*/ 2134547 w 2371724"/>
              <a:gd name="connsiteY2" fmla="*/ 0 h 1423035"/>
              <a:gd name="connsiteX3" fmla="*/ 2371724 w 2371724"/>
              <a:gd name="connsiteY3" fmla="*/ 237177 h 1423035"/>
              <a:gd name="connsiteX4" fmla="*/ 2371724 w 2371724"/>
              <a:gd name="connsiteY4" fmla="*/ 1185858 h 1423035"/>
              <a:gd name="connsiteX5" fmla="*/ 2134547 w 2371724"/>
              <a:gd name="connsiteY5" fmla="*/ 1423035 h 1423035"/>
              <a:gd name="connsiteX6" fmla="*/ 237177 w 2371724"/>
              <a:gd name="connsiteY6" fmla="*/ 1423035 h 1423035"/>
              <a:gd name="connsiteX7" fmla="*/ 0 w 2371724"/>
              <a:gd name="connsiteY7" fmla="*/ 1185858 h 1423035"/>
              <a:gd name="connsiteX8" fmla="*/ 0 w 2371724"/>
              <a:gd name="connsiteY8" fmla="*/ 237177 h 14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4" h="1423035">
                <a:moveTo>
                  <a:pt x="0" y="237177"/>
                </a:moveTo>
                <a:cubicBezTo>
                  <a:pt x="0" y="106188"/>
                  <a:pt x="106188" y="0"/>
                  <a:pt x="237177" y="0"/>
                </a:cubicBezTo>
                <a:lnTo>
                  <a:pt x="2134547" y="0"/>
                </a:lnTo>
                <a:cubicBezTo>
                  <a:pt x="2265536" y="0"/>
                  <a:pt x="2371724" y="106188"/>
                  <a:pt x="2371724" y="237177"/>
                </a:cubicBezTo>
                <a:lnTo>
                  <a:pt x="2371724" y="1185858"/>
                </a:lnTo>
                <a:cubicBezTo>
                  <a:pt x="2371724" y="1316847"/>
                  <a:pt x="2265536" y="1423035"/>
                  <a:pt x="2134547" y="1423035"/>
                </a:cubicBezTo>
                <a:lnTo>
                  <a:pt x="237177" y="1423035"/>
                </a:lnTo>
                <a:cubicBezTo>
                  <a:pt x="106188" y="1423035"/>
                  <a:pt x="0" y="1316847"/>
                  <a:pt x="0" y="1185858"/>
                </a:cubicBezTo>
                <a:lnTo>
                  <a:pt x="0" y="237177"/>
                </a:lnTo>
                <a:close/>
              </a:path>
            </a:pathLst>
          </a:custGeom>
          <a:solidFill>
            <a:srgbClr val="00863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97" tIns="157097" rIns="157097" bIns="1570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About 20% of the US economy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$2.4T per year</a:t>
            </a:r>
          </a:p>
        </p:txBody>
      </p:sp>
    </p:spTree>
    <p:extLst>
      <p:ext uri="{BB962C8B-B14F-4D97-AF65-F5344CB8AC3E}">
        <p14:creationId xmlns:p14="http://schemas.microsoft.com/office/powerpoint/2010/main" val="17777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Regulated Life </a:t>
            </a:r>
            <a:r>
              <a:rPr lang="en-US" dirty="0"/>
              <a:t>Science Industries</a:t>
            </a:r>
          </a:p>
        </p:txBody>
      </p:sp>
      <p:graphicFrame>
        <p:nvGraphicFramePr>
          <p:cNvPr id="16" name="Diagra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65260"/>
              </p:ext>
            </p:extLst>
          </p:nvPr>
        </p:nvGraphicFramePr>
        <p:xfrm>
          <a:off x="777240" y="1264920"/>
          <a:ext cx="7589520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6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Areas </a:t>
            </a:r>
            <a:r>
              <a:rPr lang="en-US" dirty="0" smtClean="0"/>
              <a:t>Within the Regulated Life </a:t>
            </a:r>
            <a:r>
              <a:rPr lang="en-US" dirty="0"/>
              <a:t>Science Industries</a:t>
            </a:r>
          </a:p>
        </p:txBody>
      </p:sp>
      <p:graphicFrame>
        <p:nvGraphicFramePr>
          <p:cNvPr id="16" name="Diagra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106666"/>
              </p:ext>
            </p:extLst>
          </p:nvPr>
        </p:nvGraphicFramePr>
        <p:xfrm>
          <a:off x="777240" y="1264920"/>
          <a:ext cx="7589520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Areas </a:t>
            </a:r>
            <a:r>
              <a:rPr lang="en-US" dirty="0" smtClean="0"/>
              <a:t>Within the Regulated Life </a:t>
            </a:r>
            <a:r>
              <a:rPr lang="en-US" dirty="0"/>
              <a:t>Science Industries</a:t>
            </a:r>
          </a:p>
        </p:txBody>
      </p:sp>
      <p:graphicFrame>
        <p:nvGraphicFramePr>
          <p:cNvPr id="16" name="Diagra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779563"/>
              </p:ext>
            </p:extLst>
          </p:nvPr>
        </p:nvGraphicFramePr>
        <p:xfrm>
          <a:off x="777240" y="1264920"/>
          <a:ext cx="7589520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8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Regulatory Science?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1659285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Regulatory Science is the science of developing new tools, standards, and approaches to assess the safety, efficacy, quality, and performance of all FDA-regulated products.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EDEAC9-D2D6-4F29-84A6-59CFB33E7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51593"/>
              </p:ext>
            </p:extLst>
          </p:nvPr>
        </p:nvGraphicFramePr>
        <p:xfrm>
          <a:off x="4091025" y="1668475"/>
          <a:ext cx="5281575" cy="352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8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Arrow 6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18936188"/>
              <a:gd name="adj4" fmla="val 18012936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ircular Arrow 8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21462510"/>
              <a:gd name="adj4" fmla="val 20411902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ircular Arrow 10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2052744"/>
              <a:gd name="adj4" fmla="val 1173927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4663121"/>
              <a:gd name="adj4" fmla="val 3672789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6947047"/>
              <a:gd name="adj4" fmla="val 5956716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ircular Arrow 16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9445910"/>
              <a:gd name="adj4" fmla="val 8567093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ircular Arrow 18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11807935"/>
              <a:gd name="adj4" fmla="val 10757326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ircular Arrow 20"/>
          <p:cNvSpPr/>
          <p:nvPr/>
        </p:nvSpPr>
        <p:spPr>
          <a:xfrm>
            <a:off x="1425067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14206900"/>
              <a:gd name="adj4" fmla="val 13283649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4843614" y="80474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R&amp;D</a:t>
            </a:r>
          </a:p>
        </p:txBody>
      </p:sp>
      <p:sp>
        <p:nvSpPr>
          <p:cNvPr id="8" name="Freeform 7"/>
          <p:cNvSpPr/>
          <p:nvPr/>
        </p:nvSpPr>
        <p:spPr>
          <a:xfrm>
            <a:off x="6410430" y="1395190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Clinical</a:t>
            </a:r>
          </a:p>
        </p:txBody>
      </p:sp>
      <p:sp>
        <p:nvSpPr>
          <p:cNvPr id="10" name="Freeform 9"/>
          <p:cNvSpPr/>
          <p:nvPr/>
        </p:nvSpPr>
        <p:spPr>
          <a:xfrm>
            <a:off x="6765600" y="3409446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Submission/</a:t>
            </a:r>
          </a:p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Registration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5742929" y="5180757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Manufacturing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3820949" y="5880303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Labeling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1898967" y="5180756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Advertising/</a:t>
            </a:r>
          </a:p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Promotion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876300" y="3409446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Distribution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31469" y="1395190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Reimbursement</a:t>
            </a:r>
          </a:p>
        </p:txBody>
      </p:sp>
      <p:sp>
        <p:nvSpPr>
          <p:cNvPr id="22" name="Freeform 21"/>
          <p:cNvSpPr/>
          <p:nvPr/>
        </p:nvSpPr>
        <p:spPr>
          <a:xfrm>
            <a:off x="2798285" y="80474"/>
            <a:ext cx="1502101" cy="685308"/>
          </a:xfrm>
          <a:custGeom>
            <a:avLst/>
            <a:gdLst>
              <a:gd name="connsiteX0" fmla="*/ 0 w 771921"/>
              <a:gd name="connsiteY0" fmla="*/ 0 h 771921"/>
              <a:gd name="connsiteX1" fmla="*/ 771921 w 771921"/>
              <a:gd name="connsiteY1" fmla="*/ 0 h 771921"/>
              <a:gd name="connsiteX2" fmla="*/ 771921 w 771921"/>
              <a:gd name="connsiteY2" fmla="*/ 771921 h 771921"/>
              <a:gd name="connsiteX3" fmla="*/ 0 w 771921"/>
              <a:gd name="connsiteY3" fmla="*/ 771921 h 771921"/>
              <a:gd name="connsiteX4" fmla="*/ 0 w 771921"/>
              <a:gd name="connsiteY4" fmla="*/ 0 h 77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921" h="771921">
                <a:moveTo>
                  <a:pt x="0" y="0"/>
                </a:moveTo>
                <a:lnTo>
                  <a:pt x="771921" y="0"/>
                </a:lnTo>
                <a:lnTo>
                  <a:pt x="771921" y="771921"/>
                </a:lnTo>
                <a:lnTo>
                  <a:pt x="0" y="7719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200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75" b="1" dirty="0"/>
              <a:t>Post Market Surveillance</a:t>
            </a:r>
          </a:p>
        </p:txBody>
      </p:sp>
      <p:sp>
        <p:nvSpPr>
          <p:cNvPr id="23" name="Circular Arrow 22"/>
          <p:cNvSpPr/>
          <p:nvPr/>
        </p:nvSpPr>
        <p:spPr>
          <a:xfrm>
            <a:off x="1425069" y="0"/>
            <a:ext cx="6387527" cy="6387528"/>
          </a:xfrm>
          <a:prstGeom prst="circularArrow">
            <a:avLst>
              <a:gd name="adj1" fmla="val 2944"/>
              <a:gd name="adj2" fmla="val 180163"/>
              <a:gd name="adj3" fmla="val 16644766"/>
              <a:gd name="adj4" fmla="val 15575071"/>
              <a:gd name="adj5" fmla="val 3434"/>
            </a:avLst>
          </a:pr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442362" y="990600"/>
            <a:ext cx="4360775" cy="4572000"/>
            <a:chOff x="2296527" y="897116"/>
            <a:chExt cx="4550939" cy="4771378"/>
          </a:xfrm>
        </p:grpSpPr>
        <p:sp>
          <p:nvSpPr>
            <p:cNvPr id="4" name="Freeform 3"/>
            <p:cNvSpPr/>
            <p:nvPr/>
          </p:nvSpPr>
          <p:spPr>
            <a:xfrm>
              <a:off x="3593546" y="2436362"/>
              <a:ext cx="1956448" cy="1692408"/>
            </a:xfrm>
            <a:custGeom>
              <a:avLst/>
              <a:gdLst>
                <a:gd name="connsiteX0" fmla="*/ 0 w 1956449"/>
                <a:gd name="connsiteY0" fmla="*/ 846204 h 1692408"/>
                <a:gd name="connsiteX1" fmla="*/ 483521 w 1956449"/>
                <a:gd name="connsiteY1" fmla="*/ 0 h 1692408"/>
                <a:gd name="connsiteX2" fmla="*/ 1472928 w 1956449"/>
                <a:gd name="connsiteY2" fmla="*/ 0 h 1692408"/>
                <a:gd name="connsiteX3" fmla="*/ 1956449 w 1956449"/>
                <a:gd name="connsiteY3" fmla="*/ 846204 h 1692408"/>
                <a:gd name="connsiteX4" fmla="*/ 1472928 w 1956449"/>
                <a:gd name="connsiteY4" fmla="*/ 1692408 h 1692408"/>
                <a:gd name="connsiteX5" fmla="*/ 483521 w 1956449"/>
                <a:gd name="connsiteY5" fmla="*/ 1692408 h 1692408"/>
                <a:gd name="connsiteX6" fmla="*/ 0 w 1956449"/>
                <a:gd name="connsiteY6" fmla="*/ 846204 h 16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449" h="1692408">
                  <a:moveTo>
                    <a:pt x="0" y="846204"/>
                  </a:moveTo>
                  <a:lnTo>
                    <a:pt x="483521" y="0"/>
                  </a:lnTo>
                  <a:lnTo>
                    <a:pt x="1472928" y="0"/>
                  </a:lnTo>
                  <a:lnTo>
                    <a:pt x="1956449" y="846204"/>
                  </a:lnTo>
                  <a:lnTo>
                    <a:pt x="1472928" y="1692408"/>
                  </a:lnTo>
                  <a:lnTo>
                    <a:pt x="483521" y="1692408"/>
                  </a:lnTo>
                  <a:lnTo>
                    <a:pt x="0" y="846204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98236" rIns="182880" bIns="29823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Core </a:t>
              </a:r>
              <a:r>
                <a:rPr lang="en-US" sz="1400" kern="1200" dirty="0" smtClean="0"/>
                <a:t>Functions of Regulatory Professionals</a:t>
              </a:r>
              <a:endParaRPr lang="en-US" sz="14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73762" y="897116"/>
              <a:ext cx="1603296" cy="1387039"/>
            </a:xfrm>
            <a:custGeom>
              <a:avLst/>
              <a:gdLst>
                <a:gd name="connsiteX0" fmla="*/ 0 w 1603296"/>
                <a:gd name="connsiteY0" fmla="*/ 693520 h 1387039"/>
                <a:gd name="connsiteX1" fmla="*/ 396277 w 1603296"/>
                <a:gd name="connsiteY1" fmla="*/ 0 h 1387039"/>
                <a:gd name="connsiteX2" fmla="*/ 1207019 w 1603296"/>
                <a:gd name="connsiteY2" fmla="*/ 0 h 1387039"/>
                <a:gd name="connsiteX3" fmla="*/ 1603296 w 1603296"/>
                <a:gd name="connsiteY3" fmla="*/ 693520 h 1387039"/>
                <a:gd name="connsiteX4" fmla="*/ 1207019 w 1603296"/>
                <a:gd name="connsiteY4" fmla="*/ 1387039 h 1387039"/>
                <a:gd name="connsiteX5" fmla="*/ 396277 w 1603296"/>
                <a:gd name="connsiteY5" fmla="*/ 1387039 h 1387039"/>
                <a:gd name="connsiteX6" fmla="*/ 0 w 1603296"/>
                <a:gd name="connsiteY6" fmla="*/ 693520 h 138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296" h="1387039">
                  <a:moveTo>
                    <a:pt x="0" y="693520"/>
                  </a:moveTo>
                  <a:lnTo>
                    <a:pt x="396277" y="0"/>
                  </a:lnTo>
                  <a:lnTo>
                    <a:pt x="1207019" y="0"/>
                  </a:lnTo>
                  <a:lnTo>
                    <a:pt x="1603296" y="693520"/>
                  </a:lnTo>
                  <a:lnTo>
                    <a:pt x="1207019" y="1387039"/>
                  </a:lnTo>
                  <a:lnTo>
                    <a:pt x="396277" y="1387039"/>
                  </a:lnTo>
                  <a:lnTo>
                    <a:pt x="0" y="693520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47642" rIns="182880" bIns="2476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Risk Management</a:t>
              </a:r>
              <a:endParaRPr lang="en-US" sz="1400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244170" y="1750238"/>
              <a:ext cx="1603296" cy="1387039"/>
            </a:xfrm>
            <a:custGeom>
              <a:avLst/>
              <a:gdLst>
                <a:gd name="connsiteX0" fmla="*/ 0 w 1603296"/>
                <a:gd name="connsiteY0" fmla="*/ 693520 h 1387039"/>
                <a:gd name="connsiteX1" fmla="*/ 396277 w 1603296"/>
                <a:gd name="connsiteY1" fmla="*/ 0 h 1387039"/>
                <a:gd name="connsiteX2" fmla="*/ 1207019 w 1603296"/>
                <a:gd name="connsiteY2" fmla="*/ 0 h 1387039"/>
                <a:gd name="connsiteX3" fmla="*/ 1603296 w 1603296"/>
                <a:gd name="connsiteY3" fmla="*/ 693520 h 1387039"/>
                <a:gd name="connsiteX4" fmla="*/ 1207019 w 1603296"/>
                <a:gd name="connsiteY4" fmla="*/ 1387039 h 1387039"/>
                <a:gd name="connsiteX5" fmla="*/ 396277 w 1603296"/>
                <a:gd name="connsiteY5" fmla="*/ 1387039 h 1387039"/>
                <a:gd name="connsiteX6" fmla="*/ 0 w 1603296"/>
                <a:gd name="connsiteY6" fmla="*/ 693520 h 138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296" h="1387039">
                  <a:moveTo>
                    <a:pt x="0" y="693520"/>
                  </a:moveTo>
                  <a:lnTo>
                    <a:pt x="396277" y="0"/>
                  </a:lnTo>
                  <a:lnTo>
                    <a:pt x="1207019" y="0"/>
                  </a:lnTo>
                  <a:lnTo>
                    <a:pt x="1603296" y="693520"/>
                  </a:lnTo>
                  <a:lnTo>
                    <a:pt x="1207019" y="1387039"/>
                  </a:lnTo>
                  <a:lnTo>
                    <a:pt x="396277" y="1387039"/>
                  </a:lnTo>
                  <a:lnTo>
                    <a:pt x="0" y="693520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47642" rIns="182880" bIns="2476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Crisis Management</a:t>
              </a:r>
              <a:endParaRPr lang="en-US" sz="1400" kern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44170" y="3427378"/>
              <a:ext cx="1603296" cy="1387039"/>
            </a:xfrm>
            <a:custGeom>
              <a:avLst/>
              <a:gdLst>
                <a:gd name="connsiteX0" fmla="*/ 0 w 1603296"/>
                <a:gd name="connsiteY0" fmla="*/ 693520 h 1387039"/>
                <a:gd name="connsiteX1" fmla="*/ 396277 w 1603296"/>
                <a:gd name="connsiteY1" fmla="*/ 0 h 1387039"/>
                <a:gd name="connsiteX2" fmla="*/ 1207019 w 1603296"/>
                <a:gd name="connsiteY2" fmla="*/ 0 h 1387039"/>
                <a:gd name="connsiteX3" fmla="*/ 1603296 w 1603296"/>
                <a:gd name="connsiteY3" fmla="*/ 693520 h 1387039"/>
                <a:gd name="connsiteX4" fmla="*/ 1207019 w 1603296"/>
                <a:gd name="connsiteY4" fmla="*/ 1387039 h 1387039"/>
                <a:gd name="connsiteX5" fmla="*/ 396277 w 1603296"/>
                <a:gd name="connsiteY5" fmla="*/ 1387039 h 1387039"/>
                <a:gd name="connsiteX6" fmla="*/ 0 w 1603296"/>
                <a:gd name="connsiteY6" fmla="*/ 693520 h 138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296" h="1387039">
                  <a:moveTo>
                    <a:pt x="0" y="693520"/>
                  </a:moveTo>
                  <a:lnTo>
                    <a:pt x="396277" y="0"/>
                  </a:lnTo>
                  <a:lnTo>
                    <a:pt x="1207019" y="0"/>
                  </a:lnTo>
                  <a:lnTo>
                    <a:pt x="1603296" y="693520"/>
                  </a:lnTo>
                  <a:lnTo>
                    <a:pt x="1207019" y="1387039"/>
                  </a:lnTo>
                  <a:lnTo>
                    <a:pt x="396277" y="1387039"/>
                  </a:lnTo>
                  <a:lnTo>
                    <a:pt x="0" y="693520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47642" rIns="182880" bIns="2476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Regulatory Strategy</a:t>
              </a: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73762" y="4281455"/>
              <a:ext cx="1603296" cy="1387039"/>
            </a:xfrm>
            <a:custGeom>
              <a:avLst/>
              <a:gdLst>
                <a:gd name="connsiteX0" fmla="*/ 0 w 1603296"/>
                <a:gd name="connsiteY0" fmla="*/ 693520 h 1387039"/>
                <a:gd name="connsiteX1" fmla="*/ 396277 w 1603296"/>
                <a:gd name="connsiteY1" fmla="*/ 0 h 1387039"/>
                <a:gd name="connsiteX2" fmla="*/ 1207019 w 1603296"/>
                <a:gd name="connsiteY2" fmla="*/ 0 h 1387039"/>
                <a:gd name="connsiteX3" fmla="*/ 1603296 w 1603296"/>
                <a:gd name="connsiteY3" fmla="*/ 693520 h 1387039"/>
                <a:gd name="connsiteX4" fmla="*/ 1207019 w 1603296"/>
                <a:gd name="connsiteY4" fmla="*/ 1387039 h 1387039"/>
                <a:gd name="connsiteX5" fmla="*/ 396277 w 1603296"/>
                <a:gd name="connsiteY5" fmla="*/ 1387039 h 1387039"/>
                <a:gd name="connsiteX6" fmla="*/ 0 w 1603296"/>
                <a:gd name="connsiteY6" fmla="*/ 693520 h 138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296" h="1387039">
                  <a:moveTo>
                    <a:pt x="0" y="693520"/>
                  </a:moveTo>
                  <a:lnTo>
                    <a:pt x="396277" y="0"/>
                  </a:lnTo>
                  <a:lnTo>
                    <a:pt x="1207019" y="0"/>
                  </a:lnTo>
                  <a:lnTo>
                    <a:pt x="1603296" y="693520"/>
                  </a:lnTo>
                  <a:lnTo>
                    <a:pt x="1207019" y="1387039"/>
                  </a:lnTo>
                  <a:lnTo>
                    <a:pt x="396277" y="1387039"/>
                  </a:lnTo>
                  <a:lnTo>
                    <a:pt x="0" y="693520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47642" rIns="182880" bIns="2476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Regulatory Operations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296527" y="3428332"/>
              <a:ext cx="1603296" cy="1387039"/>
            </a:xfrm>
            <a:custGeom>
              <a:avLst/>
              <a:gdLst>
                <a:gd name="connsiteX0" fmla="*/ 0 w 1603296"/>
                <a:gd name="connsiteY0" fmla="*/ 693520 h 1387039"/>
                <a:gd name="connsiteX1" fmla="*/ 396277 w 1603296"/>
                <a:gd name="connsiteY1" fmla="*/ 0 h 1387039"/>
                <a:gd name="connsiteX2" fmla="*/ 1207019 w 1603296"/>
                <a:gd name="connsiteY2" fmla="*/ 0 h 1387039"/>
                <a:gd name="connsiteX3" fmla="*/ 1603296 w 1603296"/>
                <a:gd name="connsiteY3" fmla="*/ 693520 h 1387039"/>
                <a:gd name="connsiteX4" fmla="*/ 1207019 w 1603296"/>
                <a:gd name="connsiteY4" fmla="*/ 1387039 h 1387039"/>
                <a:gd name="connsiteX5" fmla="*/ 396277 w 1603296"/>
                <a:gd name="connsiteY5" fmla="*/ 1387039 h 1387039"/>
                <a:gd name="connsiteX6" fmla="*/ 0 w 1603296"/>
                <a:gd name="connsiteY6" fmla="*/ 693520 h 138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296" h="1387039">
                  <a:moveTo>
                    <a:pt x="0" y="693520"/>
                  </a:moveTo>
                  <a:lnTo>
                    <a:pt x="396277" y="0"/>
                  </a:lnTo>
                  <a:lnTo>
                    <a:pt x="1207019" y="0"/>
                  </a:lnTo>
                  <a:lnTo>
                    <a:pt x="1603296" y="693520"/>
                  </a:lnTo>
                  <a:lnTo>
                    <a:pt x="1207019" y="1387039"/>
                  </a:lnTo>
                  <a:lnTo>
                    <a:pt x="396277" y="1387039"/>
                  </a:lnTo>
                  <a:lnTo>
                    <a:pt x="0" y="693520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47642" rIns="182880" bIns="2476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Due Diligence</a:t>
              </a:r>
              <a:endParaRPr lang="en-US" sz="1400" kern="1200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96528" y="1748330"/>
              <a:ext cx="1603296" cy="1387039"/>
            </a:xfrm>
            <a:custGeom>
              <a:avLst/>
              <a:gdLst>
                <a:gd name="connsiteX0" fmla="*/ 0 w 1603296"/>
                <a:gd name="connsiteY0" fmla="*/ 693520 h 1387039"/>
                <a:gd name="connsiteX1" fmla="*/ 396277 w 1603296"/>
                <a:gd name="connsiteY1" fmla="*/ 0 h 1387039"/>
                <a:gd name="connsiteX2" fmla="*/ 1207019 w 1603296"/>
                <a:gd name="connsiteY2" fmla="*/ 0 h 1387039"/>
                <a:gd name="connsiteX3" fmla="*/ 1603296 w 1603296"/>
                <a:gd name="connsiteY3" fmla="*/ 693520 h 1387039"/>
                <a:gd name="connsiteX4" fmla="*/ 1207019 w 1603296"/>
                <a:gd name="connsiteY4" fmla="*/ 1387039 h 1387039"/>
                <a:gd name="connsiteX5" fmla="*/ 396277 w 1603296"/>
                <a:gd name="connsiteY5" fmla="*/ 1387039 h 1387039"/>
                <a:gd name="connsiteX6" fmla="*/ 0 w 1603296"/>
                <a:gd name="connsiteY6" fmla="*/ 693520 h 138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296" h="1387039">
                  <a:moveTo>
                    <a:pt x="0" y="693520"/>
                  </a:moveTo>
                  <a:lnTo>
                    <a:pt x="396277" y="0"/>
                  </a:lnTo>
                  <a:lnTo>
                    <a:pt x="1207019" y="0"/>
                  </a:lnTo>
                  <a:lnTo>
                    <a:pt x="1603296" y="693520"/>
                  </a:lnTo>
                  <a:lnTo>
                    <a:pt x="1207019" y="1387039"/>
                  </a:lnTo>
                  <a:lnTo>
                    <a:pt x="396277" y="1387039"/>
                  </a:lnTo>
                  <a:lnTo>
                    <a:pt x="0" y="693520"/>
                  </a:lnTo>
                  <a:close/>
                </a:path>
              </a:pathLst>
            </a:custGeom>
            <a:solidFill>
              <a:srgbClr val="2A72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247642" rIns="182880" bIns="2476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Negotiation</a:t>
              </a:r>
              <a:endParaRPr lang="en-US" sz="1400" kern="1200" dirty="0"/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2647544" y="2971800"/>
            <a:ext cx="3956952" cy="5757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D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Product Life Cycle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56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  <p:bldP spid="18" grpId="0"/>
      <p:bldP spid="20" grpId="0"/>
      <p:bldP spid="22" grpId="0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Base Compensation by Job Level </a:t>
            </a:r>
            <a:r>
              <a:rPr lang="en-US" dirty="0" smtClean="0"/>
              <a:t>with Doctoral </a:t>
            </a:r>
            <a:r>
              <a:rPr lang="en-US" dirty="0"/>
              <a:t>Degree</a:t>
            </a:r>
          </a:p>
        </p:txBody>
      </p:sp>
      <p:sp>
        <p:nvSpPr>
          <p:cNvPr id="4" name="Freeform 3"/>
          <p:cNvSpPr/>
          <p:nvPr/>
        </p:nvSpPr>
        <p:spPr>
          <a:xfrm>
            <a:off x="461679" y="1602375"/>
            <a:ext cx="3520082" cy="966917"/>
          </a:xfrm>
          <a:custGeom>
            <a:avLst/>
            <a:gdLst>
              <a:gd name="connsiteX0" fmla="*/ 0 w 3520082"/>
              <a:gd name="connsiteY0" fmla="*/ 96692 h 966917"/>
              <a:gd name="connsiteX1" fmla="*/ 96692 w 3520082"/>
              <a:gd name="connsiteY1" fmla="*/ 0 h 966917"/>
              <a:gd name="connsiteX2" fmla="*/ 3423390 w 3520082"/>
              <a:gd name="connsiteY2" fmla="*/ 0 h 966917"/>
              <a:gd name="connsiteX3" fmla="*/ 3520082 w 3520082"/>
              <a:gd name="connsiteY3" fmla="*/ 96692 h 966917"/>
              <a:gd name="connsiteX4" fmla="*/ 3520082 w 3520082"/>
              <a:gd name="connsiteY4" fmla="*/ 870225 h 966917"/>
              <a:gd name="connsiteX5" fmla="*/ 3423390 w 3520082"/>
              <a:gd name="connsiteY5" fmla="*/ 966917 h 966917"/>
              <a:gd name="connsiteX6" fmla="*/ 96692 w 3520082"/>
              <a:gd name="connsiteY6" fmla="*/ 966917 h 966917"/>
              <a:gd name="connsiteX7" fmla="*/ 0 w 3520082"/>
              <a:gd name="connsiteY7" fmla="*/ 870225 h 966917"/>
              <a:gd name="connsiteX8" fmla="*/ 0 w 3520082"/>
              <a:gd name="connsiteY8" fmla="*/ 96692 h 9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082" h="966917">
                <a:moveTo>
                  <a:pt x="0" y="96692"/>
                </a:moveTo>
                <a:cubicBezTo>
                  <a:pt x="0" y="43290"/>
                  <a:pt x="43290" y="0"/>
                  <a:pt x="96692" y="0"/>
                </a:cubicBezTo>
                <a:lnTo>
                  <a:pt x="3423390" y="0"/>
                </a:lnTo>
                <a:cubicBezTo>
                  <a:pt x="3476792" y="0"/>
                  <a:pt x="3520082" y="43290"/>
                  <a:pt x="3520082" y="96692"/>
                </a:cubicBezTo>
                <a:lnTo>
                  <a:pt x="3520082" y="870225"/>
                </a:lnTo>
                <a:cubicBezTo>
                  <a:pt x="3520082" y="923627"/>
                  <a:pt x="3476792" y="966917"/>
                  <a:pt x="3423390" y="966917"/>
                </a:cubicBezTo>
                <a:lnTo>
                  <a:pt x="96692" y="966917"/>
                </a:lnTo>
                <a:cubicBezTo>
                  <a:pt x="43290" y="966917"/>
                  <a:pt x="0" y="923627"/>
                  <a:pt x="0" y="870225"/>
                </a:cubicBezTo>
                <a:lnTo>
                  <a:pt x="0" y="96692"/>
                </a:lnTo>
                <a:close/>
              </a:path>
            </a:pathLst>
          </a:cu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570" tIns="123570" rIns="123570" bIns="12357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Director</a:t>
            </a:r>
          </a:p>
        </p:txBody>
      </p:sp>
      <p:sp>
        <p:nvSpPr>
          <p:cNvPr id="5" name="Freeform 4"/>
          <p:cNvSpPr/>
          <p:nvPr/>
        </p:nvSpPr>
        <p:spPr>
          <a:xfrm>
            <a:off x="461679" y="3212240"/>
            <a:ext cx="3520082" cy="966917"/>
          </a:xfrm>
          <a:custGeom>
            <a:avLst/>
            <a:gdLst>
              <a:gd name="connsiteX0" fmla="*/ 0 w 3520082"/>
              <a:gd name="connsiteY0" fmla="*/ 96692 h 966917"/>
              <a:gd name="connsiteX1" fmla="*/ 96692 w 3520082"/>
              <a:gd name="connsiteY1" fmla="*/ 0 h 966917"/>
              <a:gd name="connsiteX2" fmla="*/ 3423390 w 3520082"/>
              <a:gd name="connsiteY2" fmla="*/ 0 h 966917"/>
              <a:gd name="connsiteX3" fmla="*/ 3520082 w 3520082"/>
              <a:gd name="connsiteY3" fmla="*/ 96692 h 966917"/>
              <a:gd name="connsiteX4" fmla="*/ 3520082 w 3520082"/>
              <a:gd name="connsiteY4" fmla="*/ 870225 h 966917"/>
              <a:gd name="connsiteX5" fmla="*/ 3423390 w 3520082"/>
              <a:gd name="connsiteY5" fmla="*/ 966917 h 966917"/>
              <a:gd name="connsiteX6" fmla="*/ 96692 w 3520082"/>
              <a:gd name="connsiteY6" fmla="*/ 966917 h 966917"/>
              <a:gd name="connsiteX7" fmla="*/ 0 w 3520082"/>
              <a:gd name="connsiteY7" fmla="*/ 870225 h 966917"/>
              <a:gd name="connsiteX8" fmla="*/ 0 w 3520082"/>
              <a:gd name="connsiteY8" fmla="*/ 96692 h 9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082" h="966917">
                <a:moveTo>
                  <a:pt x="0" y="96692"/>
                </a:moveTo>
                <a:cubicBezTo>
                  <a:pt x="0" y="43290"/>
                  <a:pt x="43290" y="0"/>
                  <a:pt x="96692" y="0"/>
                </a:cubicBezTo>
                <a:lnTo>
                  <a:pt x="3423390" y="0"/>
                </a:lnTo>
                <a:cubicBezTo>
                  <a:pt x="3476792" y="0"/>
                  <a:pt x="3520082" y="43290"/>
                  <a:pt x="3520082" y="96692"/>
                </a:cubicBezTo>
                <a:lnTo>
                  <a:pt x="3520082" y="870225"/>
                </a:lnTo>
                <a:cubicBezTo>
                  <a:pt x="3520082" y="923627"/>
                  <a:pt x="3476792" y="966917"/>
                  <a:pt x="3423390" y="966917"/>
                </a:cubicBezTo>
                <a:lnTo>
                  <a:pt x="96692" y="966917"/>
                </a:lnTo>
                <a:cubicBezTo>
                  <a:pt x="43290" y="966917"/>
                  <a:pt x="0" y="923627"/>
                  <a:pt x="0" y="870225"/>
                </a:cubicBezTo>
                <a:lnTo>
                  <a:pt x="0" y="96692"/>
                </a:lnTo>
                <a:close/>
              </a:path>
            </a:pathLst>
          </a:custGeom>
          <a:solidFill>
            <a:srgbClr val="BE611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60" tIns="81660" rIns="81660" bIns="816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Manager</a:t>
            </a:r>
          </a:p>
        </p:txBody>
      </p:sp>
      <p:sp>
        <p:nvSpPr>
          <p:cNvPr id="7" name="Freeform 6"/>
          <p:cNvSpPr/>
          <p:nvPr/>
        </p:nvSpPr>
        <p:spPr>
          <a:xfrm>
            <a:off x="461679" y="4822106"/>
            <a:ext cx="3520082" cy="966917"/>
          </a:xfrm>
          <a:custGeom>
            <a:avLst/>
            <a:gdLst>
              <a:gd name="connsiteX0" fmla="*/ 0 w 3520082"/>
              <a:gd name="connsiteY0" fmla="*/ 96692 h 966917"/>
              <a:gd name="connsiteX1" fmla="*/ 96692 w 3520082"/>
              <a:gd name="connsiteY1" fmla="*/ 0 h 966917"/>
              <a:gd name="connsiteX2" fmla="*/ 3423390 w 3520082"/>
              <a:gd name="connsiteY2" fmla="*/ 0 h 966917"/>
              <a:gd name="connsiteX3" fmla="*/ 3520082 w 3520082"/>
              <a:gd name="connsiteY3" fmla="*/ 96692 h 966917"/>
              <a:gd name="connsiteX4" fmla="*/ 3520082 w 3520082"/>
              <a:gd name="connsiteY4" fmla="*/ 870225 h 966917"/>
              <a:gd name="connsiteX5" fmla="*/ 3423390 w 3520082"/>
              <a:gd name="connsiteY5" fmla="*/ 966917 h 966917"/>
              <a:gd name="connsiteX6" fmla="*/ 96692 w 3520082"/>
              <a:gd name="connsiteY6" fmla="*/ 966917 h 966917"/>
              <a:gd name="connsiteX7" fmla="*/ 0 w 3520082"/>
              <a:gd name="connsiteY7" fmla="*/ 870225 h 966917"/>
              <a:gd name="connsiteX8" fmla="*/ 0 w 3520082"/>
              <a:gd name="connsiteY8" fmla="*/ 96692 h 9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082" h="966917">
                <a:moveTo>
                  <a:pt x="0" y="96692"/>
                </a:moveTo>
                <a:cubicBezTo>
                  <a:pt x="0" y="43290"/>
                  <a:pt x="43290" y="0"/>
                  <a:pt x="96692" y="0"/>
                </a:cubicBezTo>
                <a:lnTo>
                  <a:pt x="3423390" y="0"/>
                </a:lnTo>
                <a:cubicBezTo>
                  <a:pt x="3476792" y="0"/>
                  <a:pt x="3520082" y="43290"/>
                  <a:pt x="3520082" y="96692"/>
                </a:cubicBezTo>
                <a:lnTo>
                  <a:pt x="3520082" y="870225"/>
                </a:lnTo>
                <a:cubicBezTo>
                  <a:pt x="3520082" y="923627"/>
                  <a:pt x="3476792" y="966917"/>
                  <a:pt x="3423390" y="966917"/>
                </a:cubicBezTo>
                <a:lnTo>
                  <a:pt x="96692" y="966917"/>
                </a:lnTo>
                <a:cubicBezTo>
                  <a:pt x="43290" y="966917"/>
                  <a:pt x="0" y="923627"/>
                  <a:pt x="0" y="870225"/>
                </a:cubicBezTo>
                <a:lnTo>
                  <a:pt x="0" y="96692"/>
                </a:lnTo>
                <a:close/>
              </a:path>
            </a:pathLst>
          </a:custGeom>
          <a:solidFill>
            <a:srgbClr val="2A72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60" tIns="81660" rIns="81660" bIns="816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Specialist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D09C849E-4133-4C07-AEF2-8D1AF20DA108}"/>
              </a:ext>
            </a:extLst>
          </p:cNvPr>
          <p:cNvSpPr/>
          <p:nvPr/>
        </p:nvSpPr>
        <p:spPr>
          <a:xfrm>
            <a:off x="5029200" y="1602375"/>
            <a:ext cx="3520082" cy="966917"/>
          </a:xfrm>
          <a:custGeom>
            <a:avLst/>
            <a:gdLst>
              <a:gd name="connsiteX0" fmla="*/ 0 w 3520082"/>
              <a:gd name="connsiteY0" fmla="*/ 96692 h 966917"/>
              <a:gd name="connsiteX1" fmla="*/ 96692 w 3520082"/>
              <a:gd name="connsiteY1" fmla="*/ 0 h 966917"/>
              <a:gd name="connsiteX2" fmla="*/ 3423390 w 3520082"/>
              <a:gd name="connsiteY2" fmla="*/ 0 h 966917"/>
              <a:gd name="connsiteX3" fmla="*/ 3520082 w 3520082"/>
              <a:gd name="connsiteY3" fmla="*/ 96692 h 966917"/>
              <a:gd name="connsiteX4" fmla="*/ 3520082 w 3520082"/>
              <a:gd name="connsiteY4" fmla="*/ 870225 h 966917"/>
              <a:gd name="connsiteX5" fmla="*/ 3423390 w 3520082"/>
              <a:gd name="connsiteY5" fmla="*/ 966917 h 966917"/>
              <a:gd name="connsiteX6" fmla="*/ 96692 w 3520082"/>
              <a:gd name="connsiteY6" fmla="*/ 966917 h 966917"/>
              <a:gd name="connsiteX7" fmla="*/ 0 w 3520082"/>
              <a:gd name="connsiteY7" fmla="*/ 870225 h 966917"/>
              <a:gd name="connsiteX8" fmla="*/ 0 w 3520082"/>
              <a:gd name="connsiteY8" fmla="*/ 96692 h 9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082" h="966917">
                <a:moveTo>
                  <a:pt x="0" y="96692"/>
                </a:moveTo>
                <a:cubicBezTo>
                  <a:pt x="0" y="43290"/>
                  <a:pt x="43290" y="0"/>
                  <a:pt x="96692" y="0"/>
                </a:cubicBezTo>
                <a:lnTo>
                  <a:pt x="3423390" y="0"/>
                </a:lnTo>
                <a:cubicBezTo>
                  <a:pt x="3476792" y="0"/>
                  <a:pt x="3520082" y="43290"/>
                  <a:pt x="3520082" y="96692"/>
                </a:cubicBezTo>
                <a:lnTo>
                  <a:pt x="3520082" y="870225"/>
                </a:lnTo>
                <a:cubicBezTo>
                  <a:pt x="3520082" y="923627"/>
                  <a:pt x="3476792" y="966917"/>
                  <a:pt x="3423390" y="966917"/>
                </a:cubicBezTo>
                <a:lnTo>
                  <a:pt x="96692" y="966917"/>
                </a:lnTo>
                <a:cubicBezTo>
                  <a:pt x="43290" y="966917"/>
                  <a:pt x="0" y="923627"/>
                  <a:pt x="0" y="870225"/>
                </a:cubicBezTo>
                <a:lnTo>
                  <a:pt x="0" y="96692"/>
                </a:lnTo>
                <a:close/>
              </a:path>
            </a:pathLst>
          </a:custGeom>
          <a:solidFill>
            <a:srgbClr val="7D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570" tIns="123570" rIns="123570" bIns="12357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$161,863</a:t>
            </a: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2D9A356D-E6FE-4B70-BE7A-037E92F55BBE}"/>
              </a:ext>
            </a:extLst>
          </p:cNvPr>
          <p:cNvSpPr/>
          <p:nvPr/>
        </p:nvSpPr>
        <p:spPr>
          <a:xfrm>
            <a:off x="5029200" y="3212240"/>
            <a:ext cx="3520082" cy="966917"/>
          </a:xfrm>
          <a:custGeom>
            <a:avLst/>
            <a:gdLst>
              <a:gd name="connsiteX0" fmla="*/ 0 w 3520082"/>
              <a:gd name="connsiteY0" fmla="*/ 96692 h 966917"/>
              <a:gd name="connsiteX1" fmla="*/ 96692 w 3520082"/>
              <a:gd name="connsiteY1" fmla="*/ 0 h 966917"/>
              <a:gd name="connsiteX2" fmla="*/ 3423390 w 3520082"/>
              <a:gd name="connsiteY2" fmla="*/ 0 h 966917"/>
              <a:gd name="connsiteX3" fmla="*/ 3520082 w 3520082"/>
              <a:gd name="connsiteY3" fmla="*/ 96692 h 966917"/>
              <a:gd name="connsiteX4" fmla="*/ 3520082 w 3520082"/>
              <a:gd name="connsiteY4" fmla="*/ 870225 h 966917"/>
              <a:gd name="connsiteX5" fmla="*/ 3423390 w 3520082"/>
              <a:gd name="connsiteY5" fmla="*/ 966917 h 966917"/>
              <a:gd name="connsiteX6" fmla="*/ 96692 w 3520082"/>
              <a:gd name="connsiteY6" fmla="*/ 966917 h 966917"/>
              <a:gd name="connsiteX7" fmla="*/ 0 w 3520082"/>
              <a:gd name="connsiteY7" fmla="*/ 870225 h 966917"/>
              <a:gd name="connsiteX8" fmla="*/ 0 w 3520082"/>
              <a:gd name="connsiteY8" fmla="*/ 96692 h 9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082" h="966917">
                <a:moveTo>
                  <a:pt x="0" y="96692"/>
                </a:moveTo>
                <a:cubicBezTo>
                  <a:pt x="0" y="43290"/>
                  <a:pt x="43290" y="0"/>
                  <a:pt x="96692" y="0"/>
                </a:cubicBezTo>
                <a:lnTo>
                  <a:pt x="3423390" y="0"/>
                </a:lnTo>
                <a:cubicBezTo>
                  <a:pt x="3476792" y="0"/>
                  <a:pt x="3520082" y="43290"/>
                  <a:pt x="3520082" y="96692"/>
                </a:cubicBezTo>
                <a:lnTo>
                  <a:pt x="3520082" y="870225"/>
                </a:lnTo>
                <a:cubicBezTo>
                  <a:pt x="3520082" y="923627"/>
                  <a:pt x="3476792" y="966917"/>
                  <a:pt x="3423390" y="966917"/>
                </a:cubicBezTo>
                <a:lnTo>
                  <a:pt x="96692" y="966917"/>
                </a:lnTo>
                <a:cubicBezTo>
                  <a:pt x="43290" y="966917"/>
                  <a:pt x="0" y="923627"/>
                  <a:pt x="0" y="870225"/>
                </a:cubicBezTo>
                <a:lnTo>
                  <a:pt x="0" y="96692"/>
                </a:lnTo>
                <a:close/>
              </a:path>
            </a:pathLst>
          </a:custGeom>
          <a:solidFill>
            <a:srgbClr val="BE611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60" tIns="81660" rIns="81660" bIns="816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$133,302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E56E632-AC64-4DDF-943E-31295913B122}"/>
              </a:ext>
            </a:extLst>
          </p:cNvPr>
          <p:cNvSpPr/>
          <p:nvPr/>
        </p:nvSpPr>
        <p:spPr>
          <a:xfrm>
            <a:off x="5029200" y="4822106"/>
            <a:ext cx="3520082" cy="966917"/>
          </a:xfrm>
          <a:custGeom>
            <a:avLst/>
            <a:gdLst>
              <a:gd name="connsiteX0" fmla="*/ 0 w 3520082"/>
              <a:gd name="connsiteY0" fmla="*/ 96692 h 966917"/>
              <a:gd name="connsiteX1" fmla="*/ 96692 w 3520082"/>
              <a:gd name="connsiteY1" fmla="*/ 0 h 966917"/>
              <a:gd name="connsiteX2" fmla="*/ 3423390 w 3520082"/>
              <a:gd name="connsiteY2" fmla="*/ 0 h 966917"/>
              <a:gd name="connsiteX3" fmla="*/ 3520082 w 3520082"/>
              <a:gd name="connsiteY3" fmla="*/ 96692 h 966917"/>
              <a:gd name="connsiteX4" fmla="*/ 3520082 w 3520082"/>
              <a:gd name="connsiteY4" fmla="*/ 870225 h 966917"/>
              <a:gd name="connsiteX5" fmla="*/ 3423390 w 3520082"/>
              <a:gd name="connsiteY5" fmla="*/ 966917 h 966917"/>
              <a:gd name="connsiteX6" fmla="*/ 96692 w 3520082"/>
              <a:gd name="connsiteY6" fmla="*/ 966917 h 966917"/>
              <a:gd name="connsiteX7" fmla="*/ 0 w 3520082"/>
              <a:gd name="connsiteY7" fmla="*/ 870225 h 966917"/>
              <a:gd name="connsiteX8" fmla="*/ 0 w 3520082"/>
              <a:gd name="connsiteY8" fmla="*/ 96692 h 9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082" h="966917">
                <a:moveTo>
                  <a:pt x="0" y="96692"/>
                </a:moveTo>
                <a:cubicBezTo>
                  <a:pt x="0" y="43290"/>
                  <a:pt x="43290" y="0"/>
                  <a:pt x="96692" y="0"/>
                </a:cubicBezTo>
                <a:lnTo>
                  <a:pt x="3423390" y="0"/>
                </a:lnTo>
                <a:cubicBezTo>
                  <a:pt x="3476792" y="0"/>
                  <a:pt x="3520082" y="43290"/>
                  <a:pt x="3520082" y="96692"/>
                </a:cubicBezTo>
                <a:lnTo>
                  <a:pt x="3520082" y="870225"/>
                </a:lnTo>
                <a:cubicBezTo>
                  <a:pt x="3520082" y="923627"/>
                  <a:pt x="3476792" y="966917"/>
                  <a:pt x="3423390" y="966917"/>
                </a:cubicBezTo>
                <a:lnTo>
                  <a:pt x="96692" y="966917"/>
                </a:lnTo>
                <a:cubicBezTo>
                  <a:pt x="43290" y="966917"/>
                  <a:pt x="0" y="923627"/>
                  <a:pt x="0" y="870225"/>
                </a:cubicBezTo>
                <a:lnTo>
                  <a:pt x="0" y="96692"/>
                </a:lnTo>
                <a:close/>
              </a:path>
            </a:pathLst>
          </a:custGeom>
          <a:solidFill>
            <a:srgbClr val="2A728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60" tIns="81660" rIns="81660" bIns="816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$88,515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B6AA19-951B-46A8-A607-5F7DFC7414CD}"/>
              </a:ext>
            </a:extLst>
          </p:cNvPr>
          <p:cNvSpPr txBox="1"/>
          <p:nvPr/>
        </p:nvSpPr>
        <p:spPr>
          <a:xfrm>
            <a:off x="2209800" y="6016952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Regulatory Affairs Professionals Society: 2016 Scope of Practice &amp; Compensation Report for the Regulatory Profession</a:t>
            </a:r>
          </a:p>
        </p:txBody>
      </p:sp>
    </p:spTree>
    <p:extLst>
      <p:ext uri="{BB962C8B-B14F-4D97-AF65-F5344CB8AC3E}">
        <p14:creationId xmlns:p14="http://schemas.microsoft.com/office/powerpoint/2010/main" val="75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QS PowerPoint Template" id="{73EF025C-D4A8-4E05-8FC1-EC35DA686BE7}" vid="{0565628B-DD6D-42E0-A98C-2761106283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DRQS PowerPoint Template</Template>
  <TotalTime>7619</TotalTime>
  <Words>579</Words>
  <Application>Microsoft Office PowerPoint</Application>
  <PresentationFormat>On-screen Show (4:3)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Caslon Pro</vt:lpstr>
      <vt:lpstr>Arial</vt:lpstr>
      <vt:lpstr>Calibri</vt:lpstr>
      <vt:lpstr>ヒラギノ角ゴ Pro W3</vt:lpstr>
      <vt:lpstr>Office Theme</vt:lpstr>
      <vt:lpstr>Beyond Academia</vt:lpstr>
      <vt:lpstr>What is the Regulated Product Industry?</vt:lpstr>
      <vt:lpstr>What Does the FDA Regulate?</vt:lpstr>
      <vt:lpstr>Regulated Life Science Industries</vt:lpstr>
      <vt:lpstr>Functional Areas Within the Regulated Life Science Industries</vt:lpstr>
      <vt:lpstr>Functional Areas Within the Regulated Life Science Industries</vt:lpstr>
      <vt:lpstr>What is Regulatory Science?</vt:lpstr>
      <vt:lpstr>PowerPoint Presentation</vt:lpstr>
      <vt:lpstr>Average Base Compensation by Job Level with Doctoral Degree</vt:lpstr>
      <vt:lpstr>Regulatory Affairs Professional Employment Statistics</vt:lpstr>
      <vt:lpstr>Regulatory Affairs Professional Employment Statistics</vt:lpstr>
      <vt:lpstr>How Can You Transition into the Regulated Product Industry?</vt:lpstr>
      <vt:lpstr>MS Regulatory Management</vt:lpstr>
      <vt:lpstr>Curriculum</vt:lpstr>
      <vt:lpstr>What Makes our Program Unique?</vt:lpstr>
      <vt:lpstr>Getting Started</vt:lpstr>
      <vt:lpstr>Use Your Tuition Benefit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Alschuler</dc:creator>
  <cp:lastModifiedBy>Alexander Alschuler</cp:lastModifiedBy>
  <cp:revision>175</cp:revision>
  <cp:lastPrinted>2018-06-15T16:02:59Z</cp:lastPrinted>
  <dcterms:created xsi:type="dcterms:W3CDTF">2018-01-16T18:00:36Z</dcterms:created>
  <dcterms:modified xsi:type="dcterms:W3CDTF">2018-06-18T17:05:24Z</dcterms:modified>
</cp:coreProperties>
</file>